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Lst>
  <p:notesMasterIdLst>
    <p:notesMasterId r:id="rId32"/>
  </p:notesMasterIdLst>
  <p:handoutMasterIdLst>
    <p:handoutMasterId r:id="rId33"/>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85" r:id="rId16"/>
    <p:sldId id="268" r:id="rId17"/>
    <p:sldId id="269" r:id="rId18"/>
    <p:sldId id="270" r:id="rId19"/>
    <p:sldId id="282" r:id="rId20"/>
    <p:sldId id="277" r:id="rId21"/>
    <p:sldId id="278" r:id="rId22"/>
    <p:sldId id="279" r:id="rId23"/>
    <p:sldId id="280" r:id="rId24"/>
    <p:sldId id="281" r:id="rId25"/>
    <p:sldId id="286" r:id="rId26"/>
    <p:sldId id="287" r:id="rId27"/>
    <p:sldId id="288" r:id="rId28"/>
    <p:sldId id="272" r:id="rId29"/>
    <p:sldId id="289" r:id="rId30"/>
    <p:sldId id="290" r:id="rId31"/>
  </p:sldIdLst>
  <p:sldSz cx="10080625" cy="7559675"/>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3" d="100"/>
          <a:sy n="93" d="100"/>
        </p:scale>
        <p:origin x="-58" y="-58"/>
      </p:cViewPr>
      <p:guideLst>
        <p:guide orient="horz" pos="2381"/>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en-MY" sz="1400" b="0" i="0" u="none" strike="noStrike" kern="1200">
              <a:ln>
                <a:noFill/>
              </a:ln>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en-MY" sz="1400" b="0" i="0" u="none" strike="noStrike" kern="1200">
              <a:ln>
                <a:noFill/>
              </a:ln>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en-MY" sz="1400" b="0" i="0" u="none" strike="noStrike" kern="1200">
              <a:ln>
                <a:noFill/>
              </a:ln>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9E08B995-9642-4AD8-9F60-8A08BF2AC206}" type="slidenum">
              <a:t>‹#›</a:t>
            </a:fld>
            <a:endParaRPr lang="en-MY" sz="1400" b="0" i="0" u="none" strike="noStrike" kern="1200">
              <a:ln>
                <a:noFill/>
              </a:ln>
              <a:latin typeface="Arial" pitchFamily="18"/>
              <a:ea typeface="Microsoft YaHei" pitchFamily="2"/>
              <a:cs typeface="Mangal" pitchFamily="2"/>
            </a:endParaRPr>
          </a:p>
        </p:txBody>
      </p:sp>
    </p:spTree>
    <p:extLst>
      <p:ext uri="{BB962C8B-B14F-4D97-AF65-F5344CB8AC3E}">
        <p14:creationId xmlns:p14="http://schemas.microsoft.com/office/powerpoint/2010/main" val="1080263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Notes Placeholder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MY"/>
          </a:p>
        </p:txBody>
      </p:sp>
      <p:sp>
        <p:nvSpPr>
          <p:cNvPr id="4" name="Header Placeholder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en-MY" sz="1400" kern="1200">
                <a:latin typeface="Times New Roman" pitchFamily="18"/>
                <a:ea typeface="Lucida Sans Unicode" pitchFamily="2"/>
                <a:cs typeface="Tahoma" pitchFamily="2"/>
              </a:defRPr>
            </a:lvl1pPr>
          </a:lstStyle>
          <a:p>
            <a:pPr lvl="0"/>
            <a:endParaRPr lang="en-MY"/>
          </a:p>
        </p:txBody>
      </p:sp>
      <p:sp>
        <p:nvSpPr>
          <p:cNvPr id="5" name="Date Placeholder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en-MY" sz="1400" kern="1200">
                <a:latin typeface="Times New Roman" pitchFamily="18"/>
                <a:ea typeface="Lucida Sans Unicode" pitchFamily="2"/>
                <a:cs typeface="Tahoma" pitchFamily="2"/>
              </a:defRPr>
            </a:lvl1pPr>
          </a:lstStyle>
          <a:p>
            <a:pPr lvl="0"/>
            <a:endParaRPr lang="en-MY"/>
          </a:p>
        </p:txBody>
      </p:sp>
      <p:sp>
        <p:nvSpPr>
          <p:cNvPr id="6" name="Footer Placeholder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en-MY" sz="1400" kern="1200">
                <a:latin typeface="Times New Roman" pitchFamily="18"/>
                <a:ea typeface="Lucida Sans Unicode" pitchFamily="2"/>
                <a:cs typeface="Tahoma" pitchFamily="2"/>
              </a:defRPr>
            </a:lvl1pPr>
          </a:lstStyle>
          <a:p>
            <a:pPr lvl="0"/>
            <a:endParaRPr lang="en-MY"/>
          </a:p>
        </p:txBody>
      </p:sp>
      <p:sp>
        <p:nvSpPr>
          <p:cNvPr id="7" name="Slide Number Placeholder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en-MY" sz="1400" kern="1200">
                <a:latin typeface="Times New Roman" pitchFamily="18"/>
                <a:ea typeface="Lucida Sans Unicode" pitchFamily="2"/>
                <a:cs typeface="Tahoma" pitchFamily="2"/>
              </a:defRPr>
            </a:lvl1pPr>
          </a:lstStyle>
          <a:p>
            <a:pPr lvl="0"/>
            <a:fld id="{4712A254-DD66-457A-B733-95BDBE87504A}" type="slidenum">
              <a:t>‹#›</a:t>
            </a:fld>
            <a:endParaRPr lang="en-MY"/>
          </a:p>
        </p:txBody>
      </p:sp>
    </p:spTree>
    <p:extLst>
      <p:ext uri="{BB962C8B-B14F-4D97-AF65-F5344CB8AC3E}">
        <p14:creationId xmlns:p14="http://schemas.microsoft.com/office/powerpoint/2010/main" val="3045308375"/>
      </p:ext>
    </p:extLst>
  </p:cSld>
  <p:clrMap bg1="lt1" tx1="dk1" bg2="lt2" tx2="dk2" accent1="accent1" accent2="accent2" accent3="accent3" accent4="accent4" accent5="accent5" accent6="accent6" hlink="hlink" folHlink="folHlink"/>
  <p:notesStyle>
    <a:lvl1pPr marL="216000" marR="0" indent="-216000" rtl="0" hangingPunct="0">
      <a:tabLst/>
      <a:defRPr lang="en-MY" sz="2000" b="0" i="0" u="none" strike="noStrike" kern="1200">
        <a:ln>
          <a:noFill/>
        </a:ln>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lstStyle/>
          <a:p>
            <a:endParaRPr lang="en-MY" sz="281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6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lstStyle/>
          <a:p>
            <a:endParaRPr lang="en-MY" sz="281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6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lstStyle/>
          <a:p>
            <a:endParaRPr lang="en-MY" sz="281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6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lstStyle/>
          <a:p>
            <a:endParaRPr lang="en-MY" sz="281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812800"/>
            <a:ext cx="5345112" cy="40084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821AB2-746F-9541-95B1-850DF3A79888}" type="slidenum">
              <a:rPr lang="en-US" smtClean="0"/>
              <a:t>23</a:t>
            </a:fld>
            <a:endParaRPr lang="en-US"/>
          </a:p>
        </p:txBody>
      </p:sp>
    </p:spTree>
    <p:extLst>
      <p:ext uri="{BB962C8B-B14F-4D97-AF65-F5344CB8AC3E}">
        <p14:creationId xmlns:p14="http://schemas.microsoft.com/office/powerpoint/2010/main" val="207681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MY"/>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MY"/>
          </a:p>
        </p:txBody>
      </p:sp>
      <p:sp>
        <p:nvSpPr>
          <p:cNvPr id="3" name="Subtitl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7FEE6C17-925C-4CEF-972D-8D8E6A2A3628}" type="slidenum">
              <a:t>‹#›</a:t>
            </a:fld>
            <a:endParaRPr lang="en-MY"/>
          </a:p>
        </p:txBody>
      </p:sp>
    </p:spTree>
    <p:extLst>
      <p:ext uri="{BB962C8B-B14F-4D97-AF65-F5344CB8AC3E}">
        <p14:creationId xmlns:p14="http://schemas.microsoft.com/office/powerpoint/2010/main" val="3553705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5B2D0F6A-7149-4156-8EDC-E248B85A808C}" type="slidenum">
              <a:t>‹#›</a:t>
            </a:fld>
            <a:endParaRPr lang="en-MY"/>
          </a:p>
        </p:txBody>
      </p:sp>
    </p:spTree>
    <p:extLst>
      <p:ext uri="{BB962C8B-B14F-4D97-AF65-F5344CB8AC3E}">
        <p14:creationId xmlns:p14="http://schemas.microsoft.com/office/powerpoint/2010/main" val="835866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E64912CC-BC3A-4122-B7EA-8AE5FDE637A4}" type="slidenum">
              <a:t>‹#›</a:t>
            </a:fld>
            <a:endParaRPr lang="en-MY"/>
          </a:p>
        </p:txBody>
      </p:sp>
    </p:spTree>
    <p:extLst>
      <p:ext uri="{BB962C8B-B14F-4D97-AF65-F5344CB8AC3E}">
        <p14:creationId xmlns:p14="http://schemas.microsoft.com/office/powerpoint/2010/main" val="1633509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692150" y="2012950"/>
            <a:ext cx="4270375" cy="4795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5114925" y="2012950"/>
            <a:ext cx="4271963" cy="4795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57BB3F2A-C167-446B-A654-1EA47E123F36}" type="slidenum">
              <a:t>‹#›</a:t>
            </a:fld>
            <a:endParaRPr lang="en-MY"/>
          </a:p>
        </p:txBody>
      </p:sp>
    </p:spTree>
    <p:extLst>
      <p:ext uri="{BB962C8B-B14F-4D97-AF65-F5344CB8AC3E}">
        <p14:creationId xmlns:p14="http://schemas.microsoft.com/office/powerpoint/2010/main" val="650353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8" name="Footer Placeholder 7"/>
          <p:cNvSpPr>
            <a:spLocks noGrp="1"/>
          </p:cNvSpPr>
          <p:nvPr>
            <p:ph type="ftr" sz="quarter" idx="11"/>
          </p:nvPr>
        </p:nvSpPr>
        <p:spPr/>
        <p:txBody>
          <a:bodyPr/>
          <a:lstStyle/>
          <a:p>
            <a:pPr lvl="0"/>
            <a:endParaRPr lang="en-MY"/>
          </a:p>
        </p:txBody>
      </p:sp>
      <p:sp>
        <p:nvSpPr>
          <p:cNvPr id="9" name="Slide Number Placeholder 8"/>
          <p:cNvSpPr>
            <a:spLocks noGrp="1"/>
          </p:cNvSpPr>
          <p:nvPr>
            <p:ph type="sldNum" sz="quarter" idx="12"/>
          </p:nvPr>
        </p:nvSpPr>
        <p:spPr/>
        <p:txBody>
          <a:bodyPr/>
          <a:lstStyle/>
          <a:p>
            <a:pPr lvl="0"/>
            <a:fld id="{18C5A107-D148-458F-BA4D-9889FA3F9218}" type="slidenum">
              <a:t>‹#›</a:t>
            </a:fld>
            <a:endParaRPr lang="en-MY"/>
          </a:p>
        </p:txBody>
      </p:sp>
    </p:spTree>
    <p:extLst>
      <p:ext uri="{BB962C8B-B14F-4D97-AF65-F5344CB8AC3E}">
        <p14:creationId xmlns:p14="http://schemas.microsoft.com/office/powerpoint/2010/main" val="536256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4" name="Footer Placeholder 3"/>
          <p:cNvSpPr>
            <a:spLocks noGrp="1"/>
          </p:cNvSpPr>
          <p:nvPr>
            <p:ph type="ftr" sz="quarter" idx="11"/>
          </p:nvPr>
        </p:nvSpPr>
        <p:spPr/>
        <p:txBody>
          <a:bodyPr/>
          <a:lstStyle/>
          <a:p>
            <a:pPr lvl="0"/>
            <a:endParaRPr lang="en-MY"/>
          </a:p>
        </p:txBody>
      </p:sp>
      <p:sp>
        <p:nvSpPr>
          <p:cNvPr id="5" name="Slide Number Placeholder 4"/>
          <p:cNvSpPr>
            <a:spLocks noGrp="1"/>
          </p:cNvSpPr>
          <p:nvPr>
            <p:ph type="sldNum" sz="quarter" idx="12"/>
          </p:nvPr>
        </p:nvSpPr>
        <p:spPr/>
        <p:txBody>
          <a:bodyPr/>
          <a:lstStyle/>
          <a:p>
            <a:pPr lvl="0"/>
            <a:fld id="{FC05D982-2896-4294-87DF-588141978129}" type="slidenum">
              <a:t>‹#›</a:t>
            </a:fld>
            <a:endParaRPr lang="en-MY"/>
          </a:p>
        </p:txBody>
      </p:sp>
    </p:spTree>
    <p:extLst>
      <p:ext uri="{BB962C8B-B14F-4D97-AF65-F5344CB8AC3E}">
        <p14:creationId xmlns:p14="http://schemas.microsoft.com/office/powerpoint/2010/main" val="2369323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3" name="Footer Placeholder 2"/>
          <p:cNvSpPr>
            <a:spLocks noGrp="1"/>
          </p:cNvSpPr>
          <p:nvPr>
            <p:ph type="ftr" sz="quarter" idx="11"/>
          </p:nvPr>
        </p:nvSpPr>
        <p:spPr/>
        <p:txBody>
          <a:bodyPr/>
          <a:lstStyle/>
          <a:p>
            <a:pPr lvl="0"/>
            <a:endParaRPr lang="en-MY"/>
          </a:p>
        </p:txBody>
      </p:sp>
      <p:sp>
        <p:nvSpPr>
          <p:cNvPr id="4" name="Slide Number Placeholder 3"/>
          <p:cNvSpPr>
            <a:spLocks noGrp="1"/>
          </p:cNvSpPr>
          <p:nvPr>
            <p:ph type="sldNum" sz="quarter" idx="12"/>
          </p:nvPr>
        </p:nvSpPr>
        <p:spPr/>
        <p:txBody>
          <a:bodyPr/>
          <a:lstStyle/>
          <a:p>
            <a:pPr lvl="0"/>
            <a:fld id="{43DDDDDA-3883-4AEB-8499-38E1CBAA4B94}" type="slidenum">
              <a:t>‹#›</a:t>
            </a:fld>
            <a:endParaRPr lang="en-MY"/>
          </a:p>
        </p:txBody>
      </p:sp>
    </p:spTree>
    <p:extLst>
      <p:ext uri="{BB962C8B-B14F-4D97-AF65-F5344CB8AC3E}">
        <p14:creationId xmlns:p14="http://schemas.microsoft.com/office/powerpoint/2010/main" val="668833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9F9A1EA3-0C10-4063-AE7F-2D8F5CBBC400}" type="slidenum">
              <a:t>‹#›</a:t>
            </a:fld>
            <a:endParaRPr lang="en-MY"/>
          </a:p>
        </p:txBody>
      </p:sp>
    </p:spTree>
    <p:extLst>
      <p:ext uri="{BB962C8B-B14F-4D97-AF65-F5344CB8AC3E}">
        <p14:creationId xmlns:p14="http://schemas.microsoft.com/office/powerpoint/2010/main" val="1379980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59AC7299-289F-4BED-8A4D-ED1F50954965}" type="slidenum">
              <a:t>‹#›</a:t>
            </a:fld>
            <a:endParaRPr lang="en-MY"/>
          </a:p>
        </p:txBody>
      </p:sp>
    </p:spTree>
    <p:extLst>
      <p:ext uri="{BB962C8B-B14F-4D97-AF65-F5344CB8AC3E}">
        <p14:creationId xmlns:p14="http://schemas.microsoft.com/office/powerpoint/2010/main" val="835147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48A1E716-D9B6-4779-93CE-120B548523BA}" type="slidenum">
              <a:t>‹#›</a:t>
            </a:fld>
            <a:endParaRPr lang="en-MY"/>
          </a:p>
        </p:txBody>
      </p:sp>
    </p:spTree>
    <p:extLst>
      <p:ext uri="{BB962C8B-B14F-4D97-AF65-F5344CB8AC3E}">
        <p14:creationId xmlns:p14="http://schemas.microsoft.com/office/powerpoint/2010/main" val="615456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600" y="401638"/>
            <a:ext cx="2173288" cy="6407150"/>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692150" y="401638"/>
            <a:ext cx="6369050" cy="6407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pPr lvl="0"/>
            <a:fld id="{919A4DC8-A01F-464E-B1C3-6D9A26F4F868}"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49C7780E-1F4A-451F-9FAF-6D068CD47159}" type="slidenum">
              <a:t>‹#›</a:t>
            </a:fld>
            <a:endParaRPr lang="en-MY"/>
          </a:p>
        </p:txBody>
      </p:sp>
    </p:spTree>
    <p:extLst>
      <p:ext uri="{BB962C8B-B14F-4D97-AF65-F5344CB8AC3E}">
        <p14:creationId xmlns:p14="http://schemas.microsoft.com/office/powerpoint/2010/main" val="3068037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MY"/>
          </a:p>
        </p:txBody>
      </p:sp>
      <p:sp>
        <p:nvSpPr>
          <p:cNvPr id="3" name="Subtitl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D317D595-E370-4D54-AA4A-15841F0C7531}" type="slidenum">
              <a:t>‹#›</a:t>
            </a:fld>
            <a:endParaRPr lang="en-MY"/>
          </a:p>
        </p:txBody>
      </p:sp>
    </p:spTree>
    <p:extLst>
      <p:ext uri="{BB962C8B-B14F-4D97-AF65-F5344CB8AC3E}">
        <p14:creationId xmlns:p14="http://schemas.microsoft.com/office/powerpoint/2010/main" val="3970734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1777F4E6-162B-4F22-AC18-869B02DF493D}" type="slidenum">
              <a:t>‹#›</a:t>
            </a:fld>
            <a:endParaRPr lang="en-MY"/>
          </a:p>
        </p:txBody>
      </p:sp>
    </p:spTree>
    <p:extLst>
      <p:ext uri="{BB962C8B-B14F-4D97-AF65-F5344CB8AC3E}">
        <p14:creationId xmlns:p14="http://schemas.microsoft.com/office/powerpoint/2010/main" val="2241351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A33AA3F9-0169-4156-83E2-037B1F0FF8CB}" type="slidenum">
              <a:t>‹#›</a:t>
            </a:fld>
            <a:endParaRPr lang="en-MY"/>
          </a:p>
        </p:txBody>
      </p:sp>
    </p:spTree>
    <p:extLst>
      <p:ext uri="{BB962C8B-B14F-4D97-AF65-F5344CB8AC3E}">
        <p14:creationId xmlns:p14="http://schemas.microsoft.com/office/powerpoint/2010/main" val="4265029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503238" y="1768475"/>
            <a:ext cx="4459287"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5114925" y="1768475"/>
            <a:ext cx="4460875"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B3304492-7FA4-46B9-8EE5-3BEB7D9A3829}" type="slidenum">
              <a:t>‹#›</a:t>
            </a:fld>
            <a:endParaRPr lang="en-MY"/>
          </a:p>
        </p:txBody>
      </p:sp>
    </p:spTree>
    <p:extLst>
      <p:ext uri="{BB962C8B-B14F-4D97-AF65-F5344CB8AC3E}">
        <p14:creationId xmlns:p14="http://schemas.microsoft.com/office/powerpoint/2010/main" val="169847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8" name="Footer Placeholder 7"/>
          <p:cNvSpPr>
            <a:spLocks noGrp="1"/>
          </p:cNvSpPr>
          <p:nvPr>
            <p:ph type="ftr" sz="quarter" idx="11"/>
          </p:nvPr>
        </p:nvSpPr>
        <p:spPr/>
        <p:txBody>
          <a:bodyPr/>
          <a:lstStyle/>
          <a:p>
            <a:pPr lvl="0"/>
            <a:endParaRPr lang="en-MY"/>
          </a:p>
        </p:txBody>
      </p:sp>
      <p:sp>
        <p:nvSpPr>
          <p:cNvPr id="9" name="Slide Number Placeholder 8"/>
          <p:cNvSpPr>
            <a:spLocks noGrp="1"/>
          </p:cNvSpPr>
          <p:nvPr>
            <p:ph type="sldNum" sz="quarter" idx="12"/>
          </p:nvPr>
        </p:nvSpPr>
        <p:spPr/>
        <p:txBody>
          <a:bodyPr/>
          <a:lstStyle/>
          <a:p>
            <a:pPr lvl="0"/>
            <a:fld id="{C7F83CE5-37E8-4D25-8444-9B115DF0906B}" type="slidenum">
              <a:t>‹#›</a:t>
            </a:fld>
            <a:endParaRPr lang="en-MY"/>
          </a:p>
        </p:txBody>
      </p:sp>
    </p:spTree>
    <p:extLst>
      <p:ext uri="{BB962C8B-B14F-4D97-AF65-F5344CB8AC3E}">
        <p14:creationId xmlns:p14="http://schemas.microsoft.com/office/powerpoint/2010/main" val="57020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4" name="Footer Placeholder 3"/>
          <p:cNvSpPr>
            <a:spLocks noGrp="1"/>
          </p:cNvSpPr>
          <p:nvPr>
            <p:ph type="ftr" sz="quarter" idx="11"/>
          </p:nvPr>
        </p:nvSpPr>
        <p:spPr/>
        <p:txBody>
          <a:bodyPr/>
          <a:lstStyle/>
          <a:p>
            <a:pPr lvl="0"/>
            <a:endParaRPr lang="en-MY"/>
          </a:p>
        </p:txBody>
      </p:sp>
      <p:sp>
        <p:nvSpPr>
          <p:cNvPr id="5" name="Slide Number Placeholder 4"/>
          <p:cNvSpPr>
            <a:spLocks noGrp="1"/>
          </p:cNvSpPr>
          <p:nvPr>
            <p:ph type="sldNum" sz="quarter" idx="12"/>
          </p:nvPr>
        </p:nvSpPr>
        <p:spPr/>
        <p:txBody>
          <a:bodyPr/>
          <a:lstStyle/>
          <a:p>
            <a:pPr lvl="0"/>
            <a:fld id="{4A66BBC3-7240-4833-93F9-15A11EDB9D02}" type="slidenum">
              <a:t>‹#›</a:t>
            </a:fld>
            <a:endParaRPr lang="en-MY"/>
          </a:p>
        </p:txBody>
      </p:sp>
    </p:spTree>
    <p:extLst>
      <p:ext uri="{BB962C8B-B14F-4D97-AF65-F5344CB8AC3E}">
        <p14:creationId xmlns:p14="http://schemas.microsoft.com/office/powerpoint/2010/main" val="4072401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3" name="Footer Placeholder 2"/>
          <p:cNvSpPr>
            <a:spLocks noGrp="1"/>
          </p:cNvSpPr>
          <p:nvPr>
            <p:ph type="ftr" sz="quarter" idx="11"/>
          </p:nvPr>
        </p:nvSpPr>
        <p:spPr/>
        <p:txBody>
          <a:bodyPr/>
          <a:lstStyle/>
          <a:p>
            <a:pPr lvl="0"/>
            <a:endParaRPr lang="en-MY"/>
          </a:p>
        </p:txBody>
      </p:sp>
      <p:sp>
        <p:nvSpPr>
          <p:cNvPr id="4" name="Slide Number Placeholder 3"/>
          <p:cNvSpPr>
            <a:spLocks noGrp="1"/>
          </p:cNvSpPr>
          <p:nvPr>
            <p:ph type="sldNum" sz="quarter" idx="12"/>
          </p:nvPr>
        </p:nvSpPr>
        <p:spPr/>
        <p:txBody>
          <a:bodyPr/>
          <a:lstStyle/>
          <a:p>
            <a:pPr lvl="0"/>
            <a:fld id="{3B551A60-DC1C-4160-845C-C08B6D9C860F}" type="slidenum">
              <a:t>‹#›</a:t>
            </a:fld>
            <a:endParaRPr lang="en-MY"/>
          </a:p>
        </p:txBody>
      </p:sp>
    </p:spTree>
    <p:extLst>
      <p:ext uri="{BB962C8B-B14F-4D97-AF65-F5344CB8AC3E}">
        <p14:creationId xmlns:p14="http://schemas.microsoft.com/office/powerpoint/2010/main" val="3809922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0E6BD11B-BA3F-41EF-9869-337BEB0FDFC3}" type="slidenum">
              <a:t>‹#›</a:t>
            </a:fld>
            <a:endParaRPr lang="en-MY"/>
          </a:p>
        </p:txBody>
      </p:sp>
    </p:spTree>
    <p:extLst>
      <p:ext uri="{BB962C8B-B14F-4D97-AF65-F5344CB8AC3E}">
        <p14:creationId xmlns:p14="http://schemas.microsoft.com/office/powerpoint/2010/main" val="3454287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CCE4998B-3A4B-437C-9A11-3C6CAD53896F}" type="slidenum">
              <a:t>‹#›</a:t>
            </a:fld>
            <a:endParaRPr lang="en-MY"/>
          </a:p>
        </p:txBody>
      </p:sp>
    </p:spTree>
    <p:extLst>
      <p:ext uri="{BB962C8B-B14F-4D97-AF65-F5344CB8AC3E}">
        <p14:creationId xmlns:p14="http://schemas.microsoft.com/office/powerpoint/2010/main" val="1831475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E3B68718-CAAA-41B8-9F1D-4BCAE7350B21}" type="slidenum">
              <a:t>‹#›</a:t>
            </a:fld>
            <a:endParaRPr lang="en-MY"/>
          </a:p>
        </p:txBody>
      </p:sp>
    </p:spTree>
    <p:extLst>
      <p:ext uri="{BB962C8B-B14F-4D97-AF65-F5344CB8AC3E}">
        <p14:creationId xmlns:p14="http://schemas.microsoft.com/office/powerpoint/2010/main" val="3301159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850" y="301625"/>
            <a:ext cx="2266950" cy="6456363"/>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503238" y="301625"/>
            <a:ext cx="6653212" cy="6456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pPr lvl="0"/>
            <a:fld id="{6330228F-F72D-403C-9FFA-9E60CA091B15}" type="datetime1">
              <a:rPr lang="en-MY" smtClean="0"/>
              <a:pPr lvl="0"/>
              <a:t>26/11/2015</a:t>
            </a:fld>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32746A36-1D6B-467D-8F47-C191D13EDF89}" type="slidenum">
              <a:t>‹#›</a:t>
            </a:fld>
            <a:endParaRPr lang="en-MY"/>
          </a:p>
        </p:txBody>
      </p:sp>
    </p:spTree>
    <p:extLst>
      <p:ext uri="{BB962C8B-B14F-4D97-AF65-F5344CB8AC3E}">
        <p14:creationId xmlns:p14="http://schemas.microsoft.com/office/powerpoint/2010/main" val="972987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856853" y="0"/>
            <a:ext cx="8316516" cy="33598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endParaRPr lang="en-US"/>
          </a:p>
        </p:txBody>
      </p:sp>
      <p:sp>
        <p:nvSpPr>
          <p:cNvPr id="2" name="Title 1"/>
          <p:cNvSpPr>
            <a:spLocks noGrp="1"/>
          </p:cNvSpPr>
          <p:nvPr>
            <p:ph type="ctrTitle"/>
          </p:nvPr>
        </p:nvSpPr>
        <p:spPr>
          <a:xfrm>
            <a:off x="840052" y="3527848"/>
            <a:ext cx="8316516" cy="1679928"/>
          </a:xfrm>
        </p:spPr>
        <p:txBody>
          <a:bodyPr>
            <a:noAutofit/>
          </a:bodyPr>
          <a:lstStyle>
            <a:lvl1pPr>
              <a:defRPr sz="8800"/>
            </a:lvl1pPr>
          </a:lstStyle>
          <a:p>
            <a:r>
              <a:rPr lang="en-US" smtClean="0"/>
              <a:t>Click to edit Master title style</a:t>
            </a:r>
            <a:endParaRPr lang="en-US" dirty="0"/>
          </a:p>
        </p:txBody>
      </p:sp>
      <p:sp>
        <p:nvSpPr>
          <p:cNvPr id="3" name="Subtitle 2"/>
          <p:cNvSpPr>
            <a:spLocks noGrp="1"/>
          </p:cNvSpPr>
          <p:nvPr>
            <p:ph type="subTitle" idx="1"/>
          </p:nvPr>
        </p:nvSpPr>
        <p:spPr>
          <a:xfrm>
            <a:off x="840052" y="5207776"/>
            <a:ext cx="7560469" cy="1091953"/>
          </a:xfrm>
        </p:spPr>
        <p:txBody>
          <a:bodyPr anchor="t" anchorCtr="0">
            <a:normAutofit/>
          </a:bodyPr>
          <a:lstStyle>
            <a:lvl1pPr marL="0" indent="0" algn="l">
              <a:buNone/>
              <a:defRPr sz="3100">
                <a:solidFill>
                  <a:schemeClr val="tx2"/>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lvl="0"/>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10FC058C-EA9C-4A77-8386-808CD4F56556}" type="slidenum">
              <a:rPr lang="en-MY" smtClean="0"/>
              <a:t>‹#›</a:t>
            </a:fld>
            <a:endParaRPr lang="en-MY"/>
          </a:p>
        </p:txBody>
      </p:sp>
      <p:sp>
        <p:nvSpPr>
          <p:cNvPr id="7" name="Rectangle 6"/>
          <p:cNvSpPr/>
          <p:nvPr/>
        </p:nvSpPr>
        <p:spPr>
          <a:xfrm>
            <a:off x="856853" y="6803707"/>
            <a:ext cx="8316516" cy="302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C40905E4-0636-474C-83BE-A01886BB2664}" type="slidenum">
              <a:rPr lang="en-MY" smtClean="0"/>
              <a:t>‹#›</a:t>
            </a:fld>
            <a:endParaRPr lang="en-MY"/>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856853" y="0"/>
            <a:ext cx="8316516" cy="33598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endParaRPr lang="en-US"/>
          </a:p>
        </p:txBody>
      </p:sp>
      <p:sp>
        <p:nvSpPr>
          <p:cNvPr id="2" name="Title 1"/>
          <p:cNvSpPr>
            <a:spLocks noGrp="1"/>
          </p:cNvSpPr>
          <p:nvPr>
            <p:ph type="title"/>
          </p:nvPr>
        </p:nvSpPr>
        <p:spPr>
          <a:xfrm>
            <a:off x="840052" y="3611845"/>
            <a:ext cx="8316516" cy="1847921"/>
          </a:xfrm>
        </p:spPr>
        <p:txBody>
          <a:bodyPr anchor="b" anchorCtr="0"/>
          <a:lstStyle>
            <a:lvl1pPr algn="l">
              <a:defRPr sz="6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40052" y="5459765"/>
            <a:ext cx="7560469" cy="1007957"/>
          </a:xfrm>
        </p:spPr>
        <p:txBody>
          <a:bodyPr anchor="t" anchorCtr="0">
            <a:normAutofit/>
          </a:bodyPr>
          <a:lstStyle>
            <a:lvl1pPr marL="0" indent="0">
              <a:buNone/>
              <a:defRPr sz="3100">
                <a:solidFill>
                  <a:schemeClr val="tx2"/>
                </a:solidFill>
              </a:defRPr>
            </a:lvl1pPr>
            <a:lvl2pPr marL="503972" indent="0">
              <a:buNone/>
              <a:defRPr sz="2000">
                <a:solidFill>
                  <a:schemeClr val="tx1">
                    <a:tint val="75000"/>
                  </a:schemeClr>
                </a:solidFill>
              </a:defRPr>
            </a:lvl2pPr>
            <a:lvl3pPr marL="1007943" indent="0">
              <a:buNone/>
              <a:defRPr sz="1800">
                <a:solidFill>
                  <a:schemeClr val="tx1">
                    <a:tint val="75000"/>
                  </a:schemeClr>
                </a:solidFill>
              </a:defRPr>
            </a:lvl3pPr>
            <a:lvl4pPr marL="1511915" indent="0">
              <a:buNone/>
              <a:defRPr sz="1500">
                <a:solidFill>
                  <a:schemeClr val="tx1">
                    <a:tint val="75000"/>
                  </a:schemeClr>
                </a:solidFill>
              </a:defRPr>
            </a:lvl4pPr>
            <a:lvl5pPr marL="2015886" indent="0">
              <a:buNone/>
              <a:defRPr sz="1500">
                <a:solidFill>
                  <a:schemeClr val="tx1">
                    <a:tint val="75000"/>
                  </a:schemeClr>
                </a:solidFill>
              </a:defRPr>
            </a:lvl5pPr>
            <a:lvl6pPr marL="2519858" indent="0">
              <a:buNone/>
              <a:defRPr sz="1500">
                <a:solidFill>
                  <a:schemeClr val="tx1">
                    <a:tint val="75000"/>
                  </a:schemeClr>
                </a:solidFill>
              </a:defRPr>
            </a:lvl6pPr>
            <a:lvl7pPr marL="3023829" indent="0">
              <a:buNone/>
              <a:defRPr sz="1500">
                <a:solidFill>
                  <a:schemeClr val="tx1">
                    <a:tint val="75000"/>
                  </a:schemeClr>
                </a:solidFill>
              </a:defRPr>
            </a:lvl7pPr>
            <a:lvl8pPr marL="3527801" indent="0">
              <a:buNone/>
              <a:defRPr sz="1500">
                <a:solidFill>
                  <a:schemeClr val="tx1">
                    <a:tint val="75000"/>
                  </a:schemeClr>
                </a:solidFill>
              </a:defRPr>
            </a:lvl8pPr>
            <a:lvl9pPr marL="4031772"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A9DCD983-4FB7-4806-9939-E33E2C978A37}" type="slidenum">
              <a:rPr lang="en-MY" smtClean="0"/>
              <a:t>‹#›</a:t>
            </a:fld>
            <a:endParaRPr lang="en-MY"/>
          </a:p>
        </p:txBody>
      </p:sp>
      <p:sp>
        <p:nvSpPr>
          <p:cNvPr id="8" name="Rectangle 7"/>
          <p:cNvSpPr/>
          <p:nvPr/>
        </p:nvSpPr>
        <p:spPr>
          <a:xfrm>
            <a:off x="856853" y="6803707"/>
            <a:ext cx="8316516" cy="302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40052" y="671972"/>
            <a:ext cx="4032250" cy="4152781"/>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24318" y="671972"/>
            <a:ext cx="4032250" cy="4152781"/>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CB84AD42-A239-46B5-98A3-859BF672A440}" type="slidenum">
              <a:rPr lang="en-MY" smtClean="0"/>
              <a:t>‹#›</a:t>
            </a:fld>
            <a:endParaRPr lang="en-MY"/>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36692" y="671971"/>
            <a:ext cx="4032250" cy="705219"/>
          </a:xfrm>
        </p:spPr>
        <p:txBody>
          <a:bodyPr anchor="b">
            <a:noAutofit/>
          </a:bodyPr>
          <a:lstStyle>
            <a:lvl1pPr marL="0" indent="0">
              <a:buNone/>
              <a:defRPr sz="3100" b="0">
                <a:latin typeface="+mj-lt"/>
              </a:defRPr>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836692" y="1465267"/>
            <a:ext cx="4032250" cy="3359856"/>
          </a:xfrm>
        </p:spPr>
        <p:txBody>
          <a:bodyPr anchor="t" anchorCtr="0"/>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20958" y="671971"/>
            <a:ext cx="4032250" cy="705219"/>
          </a:xfrm>
        </p:spPr>
        <p:txBody>
          <a:bodyPr anchor="b">
            <a:noAutofit/>
          </a:bodyPr>
          <a:lstStyle>
            <a:lvl1pPr marL="0" indent="0">
              <a:buNone/>
              <a:defRPr sz="3100" b="0">
                <a:latin typeface="+mj-lt"/>
              </a:defRPr>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20958" y="1465267"/>
            <a:ext cx="4032250" cy="3359856"/>
          </a:xfrm>
        </p:spPr>
        <p:txBody>
          <a:bodyPr anchor="t" anchorCtr="0"/>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en-MY"/>
          </a:p>
        </p:txBody>
      </p:sp>
      <p:sp>
        <p:nvSpPr>
          <p:cNvPr id="8" name="Footer Placeholder 7"/>
          <p:cNvSpPr>
            <a:spLocks noGrp="1"/>
          </p:cNvSpPr>
          <p:nvPr>
            <p:ph type="ftr" sz="quarter" idx="11"/>
          </p:nvPr>
        </p:nvSpPr>
        <p:spPr/>
        <p:txBody>
          <a:bodyPr/>
          <a:lstStyle/>
          <a:p>
            <a:pPr lvl="0"/>
            <a:endParaRPr lang="en-MY"/>
          </a:p>
        </p:txBody>
      </p:sp>
      <p:sp>
        <p:nvSpPr>
          <p:cNvPr id="9" name="Slide Number Placeholder 8"/>
          <p:cNvSpPr>
            <a:spLocks noGrp="1"/>
          </p:cNvSpPr>
          <p:nvPr>
            <p:ph type="sldNum" sz="quarter" idx="12"/>
          </p:nvPr>
        </p:nvSpPr>
        <p:spPr/>
        <p:txBody>
          <a:bodyPr/>
          <a:lstStyle/>
          <a:p>
            <a:pPr lvl="0"/>
            <a:fld id="{FA8F412E-84CA-4E97-8369-5CFF17BDFE46}" type="slidenum">
              <a:rPr lang="en-MY" smtClean="0"/>
              <a:t>‹#›</a:t>
            </a:fld>
            <a:endParaRPr lang="en-MY"/>
          </a:p>
        </p:txBody>
      </p:sp>
      <p:cxnSp>
        <p:nvCxnSpPr>
          <p:cNvPr id="11" name="Straight Connector 10"/>
          <p:cNvCxnSpPr/>
          <p:nvPr/>
        </p:nvCxnSpPr>
        <p:spPr>
          <a:xfrm>
            <a:off x="836692" y="1377190"/>
            <a:ext cx="4032250" cy="1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120958" y="1377190"/>
            <a:ext cx="4032250" cy="17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lvl="0"/>
            <a:endParaRPr lang="en-MY"/>
          </a:p>
        </p:txBody>
      </p:sp>
      <p:sp>
        <p:nvSpPr>
          <p:cNvPr id="4" name="Footer Placeholder 3"/>
          <p:cNvSpPr>
            <a:spLocks noGrp="1"/>
          </p:cNvSpPr>
          <p:nvPr>
            <p:ph type="ftr" sz="quarter" idx="11"/>
          </p:nvPr>
        </p:nvSpPr>
        <p:spPr/>
        <p:txBody>
          <a:bodyPr/>
          <a:lstStyle/>
          <a:p>
            <a:pPr lvl="0"/>
            <a:endParaRPr lang="en-MY"/>
          </a:p>
        </p:txBody>
      </p:sp>
      <p:sp>
        <p:nvSpPr>
          <p:cNvPr id="5" name="Slide Number Placeholder 4"/>
          <p:cNvSpPr>
            <a:spLocks noGrp="1"/>
          </p:cNvSpPr>
          <p:nvPr>
            <p:ph type="sldNum" sz="quarter" idx="12"/>
          </p:nvPr>
        </p:nvSpPr>
        <p:spPr/>
        <p:txBody>
          <a:bodyPr/>
          <a:lstStyle/>
          <a:p>
            <a:pPr lvl="0"/>
            <a:fld id="{A5081C7C-24AD-4EC1-966E-2B4C52E182DA}" type="slidenum">
              <a:rPr lang="en-MY" smtClean="0"/>
              <a:t>‹#›</a:t>
            </a:fld>
            <a:endParaRPr lang="en-MY"/>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MY"/>
          </a:p>
        </p:txBody>
      </p:sp>
      <p:sp>
        <p:nvSpPr>
          <p:cNvPr id="3" name="Footer Placeholder 2"/>
          <p:cNvSpPr>
            <a:spLocks noGrp="1"/>
          </p:cNvSpPr>
          <p:nvPr>
            <p:ph type="ftr" sz="quarter" idx="11"/>
          </p:nvPr>
        </p:nvSpPr>
        <p:spPr/>
        <p:txBody>
          <a:bodyPr/>
          <a:lstStyle/>
          <a:p>
            <a:pPr lvl="0"/>
            <a:endParaRPr lang="en-MY"/>
          </a:p>
        </p:txBody>
      </p:sp>
      <p:sp>
        <p:nvSpPr>
          <p:cNvPr id="4" name="Slide Number Placeholder 3"/>
          <p:cNvSpPr>
            <a:spLocks noGrp="1"/>
          </p:cNvSpPr>
          <p:nvPr>
            <p:ph type="sldNum" sz="quarter" idx="12"/>
          </p:nvPr>
        </p:nvSpPr>
        <p:spPr/>
        <p:txBody>
          <a:bodyPr/>
          <a:lstStyle/>
          <a:p>
            <a:pPr lvl="0"/>
            <a:fld id="{A18EE184-7506-4051-8374-219B2195BF26}" type="slidenum">
              <a:rPr lang="en-MY" smtClean="0"/>
              <a:t>‹#›</a:t>
            </a:fld>
            <a:endParaRPr lang="en-MY"/>
          </a:p>
        </p:txBody>
      </p:sp>
    </p:spTree>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052" y="5039783"/>
            <a:ext cx="7479824" cy="1763924"/>
          </a:xfrm>
        </p:spPr>
        <p:txBody>
          <a:bodyPr anchor="b">
            <a:normAutofit/>
          </a:bodyPr>
          <a:lstStyle>
            <a:lvl1pPr algn="l">
              <a:defRPr sz="6000" b="0"/>
            </a:lvl1pPr>
          </a:lstStyle>
          <a:p>
            <a:r>
              <a:rPr lang="en-US" smtClean="0"/>
              <a:t>Click to edit Master title style</a:t>
            </a:r>
            <a:endParaRPr lang="en-US"/>
          </a:p>
        </p:txBody>
      </p:sp>
      <p:sp>
        <p:nvSpPr>
          <p:cNvPr id="3" name="Content Placeholder 2"/>
          <p:cNvSpPr>
            <a:spLocks noGrp="1"/>
          </p:cNvSpPr>
          <p:nvPr>
            <p:ph idx="1"/>
          </p:nvPr>
        </p:nvSpPr>
        <p:spPr>
          <a:xfrm>
            <a:off x="4090972" y="503979"/>
            <a:ext cx="5065596" cy="4535804"/>
          </a:xfrm>
        </p:spPr>
        <p:txBody>
          <a:bodyPr/>
          <a:lstStyle>
            <a:lvl1pPr>
              <a:defRPr sz="2600"/>
            </a:lvl1pPr>
            <a:lvl2pPr>
              <a:defRPr sz="2400"/>
            </a:lvl2pPr>
            <a:lvl3pPr>
              <a:defRPr sz="2200"/>
            </a:lvl3pPr>
            <a:lvl4pPr>
              <a:defRPr sz="2000"/>
            </a:lvl4pPr>
            <a:lvl5pPr>
              <a:defRPr sz="20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54" y="503978"/>
            <a:ext cx="2947521" cy="4535805"/>
          </a:xfrm>
        </p:spPr>
        <p:txBody>
          <a:bodyPr>
            <a:normAutofit/>
          </a:bodyPr>
          <a:lstStyle>
            <a:lvl1pPr marL="0" indent="0">
              <a:buNone/>
              <a:defRPr sz="2300">
                <a:solidFill>
                  <a:schemeClr val="tx2"/>
                </a:solidFill>
              </a:defRPr>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AF233CD4-4D60-4F9D-9F8E-0AB2C2B6B299}" type="slidenum">
              <a:rPr lang="en-MY" smtClean="0"/>
              <a:t>‹#›</a:t>
            </a:fld>
            <a:endParaRPr lang="en-MY"/>
          </a:p>
        </p:txBody>
      </p:sp>
      <p:cxnSp>
        <p:nvCxnSpPr>
          <p:cNvPr id="10" name="Straight Connector 9"/>
          <p:cNvCxnSpPr/>
          <p:nvPr/>
        </p:nvCxnSpPr>
        <p:spPr>
          <a:xfrm rot="5400000">
            <a:off x="1849211" y="2771881"/>
            <a:ext cx="4199819" cy="1751"/>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6692" y="5039783"/>
            <a:ext cx="7479824" cy="1763924"/>
          </a:xfrm>
        </p:spPr>
        <p:txBody>
          <a:bodyPr anchor="b">
            <a:normAutofit/>
          </a:bodyPr>
          <a:lstStyle>
            <a:lvl1pPr algn="l">
              <a:defRPr sz="6000" b="0"/>
            </a:lvl1pPr>
          </a:lstStyle>
          <a:p>
            <a:r>
              <a:rPr lang="en-US" smtClean="0"/>
              <a:t>Click to edit Master title style</a:t>
            </a:r>
            <a:endParaRPr lang="en-US" dirty="0"/>
          </a:p>
        </p:txBody>
      </p:sp>
      <p:sp>
        <p:nvSpPr>
          <p:cNvPr id="3" name="Picture Placeholder 2"/>
          <p:cNvSpPr>
            <a:spLocks noGrp="1"/>
          </p:cNvSpPr>
          <p:nvPr>
            <p:ph type="pic" idx="1"/>
          </p:nvPr>
        </p:nvSpPr>
        <p:spPr>
          <a:xfrm>
            <a:off x="856853" y="503978"/>
            <a:ext cx="8316516" cy="3191863"/>
          </a:xfrm>
          <a:ln w="6350">
            <a:solidFill>
              <a:schemeClr val="tx2"/>
            </a:solidFill>
          </a:ln>
        </p:spPr>
        <p:txBody>
          <a:bodyPr/>
          <a:lstStyle>
            <a:lvl1pPr marL="0" indent="0">
              <a:buNone/>
              <a:defRPr sz="3500"/>
            </a:lvl1pPr>
            <a:lvl2pPr marL="503972" indent="0">
              <a:buNone/>
              <a:defRPr sz="3100"/>
            </a:lvl2pPr>
            <a:lvl3pPr marL="1007943" indent="0">
              <a:buNone/>
              <a:defRPr sz="2600"/>
            </a:lvl3pPr>
            <a:lvl4pPr marL="1511915" indent="0">
              <a:buNone/>
              <a:defRPr sz="2200"/>
            </a:lvl4pPr>
            <a:lvl5pPr marL="2015886" indent="0">
              <a:buNone/>
              <a:defRPr sz="2200"/>
            </a:lvl5pPr>
            <a:lvl6pPr marL="2519858" indent="0">
              <a:buNone/>
              <a:defRPr sz="2200"/>
            </a:lvl6pPr>
            <a:lvl7pPr marL="3023829" indent="0">
              <a:buNone/>
              <a:defRPr sz="2200"/>
            </a:lvl7pPr>
            <a:lvl8pPr marL="3527801" indent="0">
              <a:buNone/>
              <a:defRPr sz="2200"/>
            </a:lvl8pPr>
            <a:lvl9pPr marL="4031772" indent="0">
              <a:buNone/>
              <a:defRPr sz="2200"/>
            </a:lvl9pPr>
          </a:lstStyle>
          <a:p>
            <a:r>
              <a:rPr lang="en-US" smtClean="0"/>
              <a:t>Click icon to add picture</a:t>
            </a:r>
            <a:endParaRPr lang="en-US"/>
          </a:p>
        </p:txBody>
      </p:sp>
      <p:sp>
        <p:nvSpPr>
          <p:cNvPr id="4" name="Text Placeholder 3"/>
          <p:cNvSpPr>
            <a:spLocks noGrp="1"/>
          </p:cNvSpPr>
          <p:nvPr>
            <p:ph type="body" sz="half" idx="2"/>
          </p:nvPr>
        </p:nvSpPr>
        <p:spPr>
          <a:xfrm>
            <a:off x="937498" y="3863834"/>
            <a:ext cx="8148505" cy="887211"/>
          </a:xfrm>
        </p:spPr>
        <p:txBody>
          <a:bodyPr anchor="t" anchorCtr="0">
            <a:normAutofit/>
          </a:bodyPr>
          <a:lstStyle>
            <a:lvl1pPr marL="0" indent="0">
              <a:buNone/>
              <a:defRPr sz="20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en-MY"/>
          </a:p>
        </p:txBody>
      </p:sp>
      <p:sp>
        <p:nvSpPr>
          <p:cNvPr id="6" name="Footer Placeholder 5"/>
          <p:cNvSpPr>
            <a:spLocks noGrp="1"/>
          </p:cNvSpPr>
          <p:nvPr>
            <p:ph type="ftr" sz="quarter" idx="11"/>
          </p:nvPr>
        </p:nvSpPr>
        <p:spPr/>
        <p:txBody>
          <a:bodyPr/>
          <a:lstStyle/>
          <a:p>
            <a:pPr lvl="0"/>
            <a:endParaRPr lang="en-MY"/>
          </a:p>
        </p:txBody>
      </p:sp>
      <p:sp>
        <p:nvSpPr>
          <p:cNvPr id="7" name="Slide Number Placeholder 6"/>
          <p:cNvSpPr>
            <a:spLocks noGrp="1"/>
          </p:cNvSpPr>
          <p:nvPr>
            <p:ph type="sldNum" sz="quarter" idx="12"/>
          </p:nvPr>
        </p:nvSpPr>
        <p:spPr/>
        <p:txBody>
          <a:bodyPr/>
          <a:lstStyle/>
          <a:p>
            <a:pPr lvl="0"/>
            <a:fld id="{10D9E794-E23E-47B1-B109-175BC7163B73}" type="slidenum">
              <a:rPr lang="en-MY" smtClean="0"/>
              <a:t>‹#›</a:t>
            </a:fld>
            <a:endParaRPr lang="en-MY"/>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08062" y="755967"/>
            <a:ext cx="7980495" cy="4283816"/>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EFE3014C-9ED3-4998-BC60-EDCEA94128D5}" type="slidenum">
              <a:rPr lang="en-MY" smtClean="0"/>
              <a:t>‹#›</a:t>
            </a:fld>
            <a:endParaRPr lang="en-MY"/>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40052" y="755969"/>
            <a:ext cx="2016125" cy="59637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56177" y="755969"/>
            <a:ext cx="6300391" cy="5375769"/>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MY"/>
          </a:p>
        </p:txBody>
      </p:sp>
      <p:sp>
        <p:nvSpPr>
          <p:cNvPr id="5" name="Footer Placeholder 4"/>
          <p:cNvSpPr>
            <a:spLocks noGrp="1"/>
          </p:cNvSpPr>
          <p:nvPr>
            <p:ph type="ftr" sz="quarter" idx="11"/>
          </p:nvPr>
        </p:nvSpPr>
        <p:spPr/>
        <p:txBody>
          <a:bodyPr/>
          <a:lstStyle/>
          <a:p>
            <a:pPr lvl="0"/>
            <a:endParaRPr lang="en-MY"/>
          </a:p>
        </p:txBody>
      </p:sp>
      <p:sp>
        <p:nvSpPr>
          <p:cNvPr id="6" name="Slide Number Placeholder 5"/>
          <p:cNvSpPr>
            <a:spLocks noGrp="1"/>
          </p:cNvSpPr>
          <p:nvPr>
            <p:ph type="sldNum" sz="quarter" idx="12"/>
          </p:nvPr>
        </p:nvSpPr>
        <p:spPr/>
        <p:txBody>
          <a:bodyPr/>
          <a:lstStyle/>
          <a:p>
            <a:pPr lvl="0"/>
            <a:fld id="{69174F9B-1039-418F-8058-0F9F80885605}" type="slidenum">
              <a:rPr lang="en-MY" smtClean="0"/>
              <a:t>‹#›</a:t>
            </a:fld>
            <a:endParaRPr lang="en-M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692640" y="402120"/>
            <a:ext cx="8693640" cy="1460880"/>
          </a:xfrm>
          <a:prstGeom prst="rect">
            <a:avLst/>
          </a:prstGeom>
          <a:noFill/>
          <a:ln>
            <a:noFill/>
          </a:ln>
        </p:spPr>
        <p:txBody>
          <a:bodyPr vert="horz" wrap="square" lIns="90000" tIns="45000" rIns="90000" bIns="45000"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en-US"/>
              <a:t>Click to edit the title text formatClick to edit Master title style</a:t>
            </a:r>
          </a:p>
        </p:txBody>
      </p:sp>
      <p:sp>
        <p:nvSpPr>
          <p:cNvPr id="3" name="Content Placeholder 2"/>
          <p:cNvSpPr txBox="1">
            <a:spLocks noGrp="1"/>
          </p:cNvSpPr>
          <p:nvPr>
            <p:ph type="body" idx="1"/>
          </p:nvPr>
        </p:nvSpPr>
        <p:spPr>
          <a:xfrm>
            <a:off x="692640" y="2012400"/>
            <a:ext cx="8693640" cy="4796280"/>
          </a:xfrm>
          <a:prstGeom prst="rect">
            <a:avLst/>
          </a:prstGeom>
          <a:noFill/>
          <a:ln>
            <a:noFill/>
          </a:ln>
        </p:spPr>
        <p:txBody>
          <a:bodyPr vert="horz" wrap="square" lIns="90000" tIns="45000" rIns="90000" bIns="45000" anchor="t"/>
          <a:lstStyle>
            <a:defPPr marL="432000" marR="0" lvl="0" indent="-324000" algn="l" rtl="0" hangingPunct="1">
              <a:lnSpc>
                <a:spcPct val="90000"/>
              </a:lnSpc>
              <a:spcBef>
                <a:spcPts val="0"/>
              </a:spcBef>
              <a:spcAft>
                <a:spcPts val="1562"/>
              </a:spcAft>
              <a:buSzPct val="45000"/>
              <a:buFont typeface="StarSymbol"/>
              <a:buNone/>
              <a:defRPr lang="en-US" sz="3090" b="0" i="0" u="none" strike="noStrike" kern="1200" spc="0">
                <a:ln>
                  <a:noFill/>
                </a:ln>
                <a:solidFill>
                  <a:srgbClr val="000000"/>
                </a:solidFill>
                <a:latin typeface="Calibri"/>
                <a:ea typeface="Microsoft YaHei" pitchFamily="2"/>
                <a:cs typeface="Mangal" pitchFamily="2"/>
              </a:defRPr>
            </a:defPPr>
            <a:lvl1pPr marL="432000" marR="0" lvl="0" indent="-324000" algn="l" rtl="0" hangingPunct="1">
              <a:lnSpc>
                <a:spcPct val="90000"/>
              </a:lnSpc>
              <a:spcBef>
                <a:spcPts val="0"/>
              </a:spcBef>
              <a:spcAft>
                <a:spcPts val="1562"/>
              </a:spcAft>
              <a:buSzPct val="45000"/>
              <a:buFont typeface="StarSymbol"/>
              <a:buChar char="●"/>
              <a:defRPr lang="en-US" sz="3090" b="0" i="0" u="none" strike="noStrike" kern="1200" spc="0">
                <a:ln>
                  <a:noFill/>
                </a:ln>
                <a:solidFill>
                  <a:srgbClr val="000000"/>
                </a:solidFill>
                <a:latin typeface="Calibri"/>
                <a:ea typeface="Microsoft YaHei" pitchFamily="2"/>
                <a:cs typeface="Mangal" pitchFamily="2"/>
              </a:defRPr>
            </a:lvl1pPr>
            <a:lvl2pPr marL="864000" marR="0" lvl="1" indent="-324000" algn="l" rtl="0" hangingPunct="1">
              <a:lnSpc>
                <a:spcPct val="90000"/>
              </a:lnSpc>
              <a:spcBef>
                <a:spcPts val="0"/>
              </a:spcBef>
              <a:spcAft>
                <a:spcPts val="1247"/>
              </a:spcAft>
              <a:buSzPct val="75000"/>
              <a:buFont typeface="StarSymbol"/>
              <a:buChar char="–"/>
              <a:defRPr lang="en-US" sz="2210" b="0" i="0" u="none" strike="noStrike" kern="1200" spc="0">
                <a:ln>
                  <a:noFill/>
                </a:ln>
                <a:solidFill>
                  <a:srgbClr val="000000"/>
                </a:solidFill>
                <a:latin typeface="Calibri"/>
                <a:ea typeface="Microsoft YaHei" pitchFamily="2"/>
                <a:cs typeface="Mangal" pitchFamily="2"/>
              </a:defRPr>
            </a:lvl2pPr>
            <a:lvl3pPr marL="1295999" marR="0" lvl="2" indent="-288000" algn="l" rtl="0" hangingPunct="1">
              <a:lnSpc>
                <a:spcPct val="90000"/>
              </a:lnSpc>
              <a:spcBef>
                <a:spcPts val="0"/>
              </a:spcBef>
              <a:spcAft>
                <a:spcPts val="935"/>
              </a:spcAft>
              <a:buSzPct val="45000"/>
              <a:buFont typeface="StarSymbol"/>
              <a:buChar char="●"/>
              <a:defRPr lang="en-US" sz="1990" b="0" i="0" u="none" strike="noStrike" kern="1200" spc="0">
                <a:ln>
                  <a:noFill/>
                </a:ln>
                <a:solidFill>
                  <a:srgbClr val="000000"/>
                </a:solidFill>
                <a:latin typeface="Calibri"/>
                <a:ea typeface="Microsoft YaHei" pitchFamily="2"/>
                <a:cs typeface="Mangal" pitchFamily="2"/>
              </a:defRPr>
            </a:lvl3pPr>
            <a:lvl4pPr marL="1728000" marR="0" lvl="3" indent="-216000" algn="l" rtl="0" hangingPunct="1">
              <a:lnSpc>
                <a:spcPct val="90000"/>
              </a:lnSpc>
              <a:spcBef>
                <a:spcPts val="0"/>
              </a:spcBef>
              <a:spcAft>
                <a:spcPts val="624"/>
              </a:spcAft>
              <a:buSzPct val="75000"/>
              <a:buFont typeface="StarSymbol"/>
              <a:buChar char="–"/>
              <a:defRPr lang="en-US" sz="1990" b="0" i="0" u="none" strike="noStrike" kern="1200" spc="0">
                <a:ln>
                  <a:noFill/>
                </a:ln>
                <a:solidFill>
                  <a:srgbClr val="000000"/>
                </a:solidFill>
                <a:latin typeface="Calibri"/>
                <a:ea typeface="Microsoft YaHei" pitchFamily="2"/>
                <a:cs typeface="Mangal" pitchFamily="2"/>
              </a:defRPr>
            </a:lvl4pPr>
            <a:lvl5pPr marL="2160000" marR="0" lvl="4"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5pPr>
            <a:lvl6pPr marL="2592000" marR="0" lvl="5"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6pPr>
            <a:lvl7pPr marL="3024000" marR="0" lvl="6"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7pPr>
            <a:lvl8pPr marL="3456000" marR="0" lvl="7"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8pPr>
            <a:lvl9pPr marL="3887999" marR="0" lvl="8"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9pPr>
          </a:lstStyle>
          <a:p>
            <a:pPr lvl="0"/>
            <a:r>
              <a:rPr lang="en-MY"/>
              <a:t>Click to edit the outline text format</a:t>
            </a:r>
          </a:p>
          <a:p>
            <a:pPr lvl="1"/>
            <a:r>
              <a:rPr lang="en-MY"/>
              <a:t>Second Outline Level</a:t>
            </a:r>
          </a:p>
          <a:p>
            <a:pPr lvl="2"/>
            <a:r>
              <a:rPr lang="en-MY"/>
              <a:t>Third Outline Level</a:t>
            </a:r>
          </a:p>
          <a:p>
            <a:pPr lvl="3"/>
            <a:r>
              <a:rPr lang="en-MY"/>
              <a:t>Fourth Outline Level</a:t>
            </a:r>
          </a:p>
          <a:p>
            <a:pPr lvl="4"/>
            <a:r>
              <a:rPr lang="en-MY"/>
              <a:t>Fifth Outline Level</a:t>
            </a:r>
          </a:p>
          <a:p>
            <a:pPr lvl="5"/>
            <a:r>
              <a:rPr lang="en-MY"/>
              <a:t>Sixth Outline Level</a:t>
            </a:r>
          </a:p>
          <a:p>
            <a:pPr lvl="6"/>
            <a:r>
              <a:rPr lang="en-MY"/>
              <a:t>Seventh Outline Level</a:t>
            </a:r>
          </a:p>
          <a:p>
            <a:pPr lvl="7"/>
            <a:r>
              <a:rPr lang="en-MY"/>
              <a:t>Eighth Outline Level</a:t>
            </a:r>
          </a:p>
          <a:p>
            <a:pPr lvl="0"/>
            <a:r>
              <a:rPr lang="en-MY"/>
              <a:t>Ninth Outline LevelClick to edit Master text styles</a:t>
            </a:r>
          </a:p>
          <a:p>
            <a:pPr lvl="1"/>
            <a:r>
              <a:rPr lang="en-MY"/>
              <a:t>Second level</a:t>
            </a:r>
          </a:p>
          <a:p>
            <a:pPr lvl="2"/>
            <a:r>
              <a:rPr lang="en-MY"/>
              <a:t>Third level</a:t>
            </a:r>
          </a:p>
          <a:p>
            <a:pPr lvl="3"/>
            <a:r>
              <a:rPr lang="en-MY"/>
              <a:t>Fourth level</a:t>
            </a:r>
          </a:p>
          <a:p>
            <a:pPr lvl="4"/>
            <a:r>
              <a:rPr lang="en-MY"/>
              <a:t>Fifth level</a:t>
            </a:r>
          </a:p>
        </p:txBody>
      </p:sp>
      <p:sp>
        <p:nvSpPr>
          <p:cNvPr id="4" name="Date Placeholder 3"/>
          <p:cNvSpPr txBox="1">
            <a:spLocks noGrp="1"/>
          </p:cNvSpPr>
          <p:nvPr>
            <p:ph type="dt" sz="half" idx="2"/>
          </p:nvPr>
        </p:nvSpPr>
        <p:spPr>
          <a:xfrm>
            <a:off x="692640" y="7007039"/>
            <a:ext cx="2267640" cy="402120"/>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n-MY" sz="1800" b="0" i="0" u="none" strike="noStrike" kern="1200" spc="0">
                <a:solidFill>
                  <a:srgbClr val="000000"/>
                </a:solidFill>
                <a:latin typeface="Calibri" pitchFamily="18"/>
                <a:ea typeface="Lucida Sans Unicode" pitchFamily="2"/>
                <a:cs typeface="Tahoma" pitchFamily="2"/>
              </a:defRPr>
            </a:lvl1pPr>
          </a:lstStyle>
          <a:p>
            <a:pPr lvl="0"/>
            <a:fld id="{919A4DC8-A01F-464E-B1C3-6D9A26F4F868}" type="datetime1">
              <a:rPr lang="en-MY"/>
              <a:pPr lvl="0"/>
              <a:t>26/11/2015</a:t>
            </a:fld>
            <a:endParaRPr lang="en-MY"/>
          </a:p>
        </p:txBody>
      </p:sp>
      <p:sp>
        <p:nvSpPr>
          <p:cNvPr id="5" name="Footer Placeholder 4"/>
          <p:cNvSpPr txBox="1">
            <a:spLocks noGrp="1"/>
          </p:cNvSpPr>
          <p:nvPr>
            <p:ph type="ftr" sz="quarter" idx="3"/>
          </p:nvPr>
        </p:nvSpPr>
        <p:spPr>
          <a:xfrm>
            <a:off x="3338639" y="7007039"/>
            <a:ext cx="3401640" cy="402120"/>
          </a:xfrm>
          <a:prstGeom prst="rect">
            <a:avLst/>
          </a:prstGeom>
          <a:noFill/>
          <a:ln>
            <a:noFill/>
          </a:ln>
        </p:spPr>
        <p:txBody>
          <a:bodyPr wrap="square" lIns="90000" tIns="45000" rIns="90000" bIns="45000" anchor="t" anchorCtr="0"/>
          <a:lstStyle>
            <a:lvl1pPr lvl="0" rtl="0" hangingPunct="0">
              <a:buNone/>
              <a:tabLst/>
              <a:defRPr lang="en-MY" sz="2400" kern="1200">
                <a:latin typeface="Times New Roman" pitchFamily="18"/>
                <a:ea typeface="Lucida Sans Unicode" pitchFamily="2"/>
                <a:cs typeface="Tahoma" pitchFamily="2"/>
              </a:defRPr>
            </a:lvl1pPr>
          </a:lstStyle>
          <a:p>
            <a:pPr lvl="0"/>
            <a:endParaRPr lang="en-MY"/>
          </a:p>
        </p:txBody>
      </p:sp>
      <p:sp>
        <p:nvSpPr>
          <p:cNvPr id="6" name="Slide Number Placeholder 5"/>
          <p:cNvSpPr txBox="1">
            <a:spLocks noGrp="1"/>
          </p:cNvSpPr>
          <p:nvPr>
            <p:ph type="sldNum" sz="quarter" idx="4"/>
          </p:nvPr>
        </p:nvSpPr>
        <p:spPr>
          <a:xfrm>
            <a:off x="7118640" y="7007039"/>
            <a:ext cx="2267640" cy="402120"/>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n-MY" sz="1800" b="0" i="0" u="none" strike="noStrike" kern="1200" spc="0">
                <a:solidFill>
                  <a:srgbClr val="000000"/>
                </a:solidFill>
                <a:latin typeface="Calibri" pitchFamily="18"/>
                <a:ea typeface="Lucida Sans Unicode" pitchFamily="2"/>
                <a:cs typeface="Tahoma" pitchFamily="2"/>
              </a:defRPr>
            </a:lvl1pPr>
          </a:lstStyle>
          <a:p>
            <a:pPr lvl="0"/>
            <a:fld id="{BF6577B5-5643-4A24-B464-C4F94BE4587F}" type="slidenum">
              <a:t>‹#›</a:t>
            </a:fld>
            <a:endParaRPr lang="en-MY"/>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lvl="0" algn="l" rtl="0" hangingPunct="1">
        <a:lnSpc>
          <a:spcPct val="90000"/>
        </a:lnSpc>
        <a:spcBef>
          <a:spcPts val="0"/>
        </a:spcBef>
        <a:spcAft>
          <a:spcPts val="0"/>
        </a:spcAft>
        <a:buNone/>
        <a:tabLst/>
        <a:defRPr lang="en-US" sz="4400" b="0" i="0" u="none" strike="noStrike" kern="1200" spc="0">
          <a:ln>
            <a:noFill/>
          </a:ln>
          <a:solidFill>
            <a:srgbClr val="000000"/>
          </a:solidFill>
          <a:latin typeface="Calibri Light" pitchFamily="18"/>
          <a:ea typeface="Microsoft YaHei" pitchFamily="2"/>
          <a:cs typeface="Mangal" pitchFamily="2"/>
        </a:defRPr>
      </a:lvl1pPr>
    </p:titleStyle>
    <p:bodyStyle>
      <a:lvl1pPr lvl="0">
        <a:buSzPct val="45000"/>
        <a:buFont typeface="StarSymbol"/>
        <a:buChar char="●"/>
        <a:tabLst/>
        <a:defRPr lang="en-MY" sz="2800" b="0" i="0" u="none" strike="noStrike" spc="0">
          <a:solidFill>
            <a:srgbClr val="000000"/>
          </a:solidFill>
          <a:latin typeface="Calibri" pitchFamily="18"/>
        </a:defRPr>
      </a:lvl1pPr>
      <a:lvl2pPr lvl="1">
        <a:buSzPct val="75000"/>
        <a:buFont typeface="StarSymbol"/>
        <a:buChar char="–"/>
        <a:tabLst/>
        <a:defRPr lang="en-MY" sz="2800" b="0" i="0" u="none" strike="noStrike" spc="0">
          <a:solidFill>
            <a:srgbClr val="000000"/>
          </a:solidFill>
          <a:latin typeface="Calibri" pitchFamily="18"/>
        </a:defRPr>
      </a:lvl2pPr>
      <a:lvl3pPr lvl="2">
        <a:buSzPct val="45000"/>
        <a:buFont typeface="StarSymbol"/>
        <a:buChar char="●"/>
        <a:tabLst/>
        <a:defRPr lang="en-MY" sz="2800" b="0" i="0" u="none" strike="noStrike" spc="0">
          <a:solidFill>
            <a:srgbClr val="000000"/>
          </a:solidFill>
          <a:latin typeface="Calibri" pitchFamily="18"/>
        </a:defRPr>
      </a:lvl3pPr>
      <a:lvl4pPr lvl="3">
        <a:buSzPct val="75000"/>
        <a:buFont typeface="StarSymbol"/>
        <a:buChar char="–"/>
        <a:tabLst/>
        <a:defRPr lang="en-MY" sz="2800" b="0" i="0" u="none" strike="noStrike" spc="0">
          <a:solidFill>
            <a:srgbClr val="000000"/>
          </a:solidFill>
          <a:latin typeface="Calibri" pitchFamily="18"/>
        </a:defRPr>
      </a:lvl4pPr>
      <a:lvl5pPr lvl="4">
        <a:buSzPct val="45000"/>
        <a:buFont typeface="StarSymbol"/>
        <a:buChar char="●"/>
        <a:tabLst/>
        <a:defRPr lang="en-MY" sz="2800" b="0" i="0" u="none" strike="noStrike" spc="0">
          <a:solidFill>
            <a:srgbClr val="000000"/>
          </a:solidFill>
          <a:latin typeface="Calibri" pitchFamily="18"/>
        </a:defRPr>
      </a:lvl5pPr>
      <a:lvl6pPr lvl="5">
        <a:buSzPct val="45000"/>
        <a:buFont typeface="StarSymbol"/>
        <a:buChar char="●"/>
        <a:tabLst/>
        <a:defRPr lang="en-MY" sz="2800" b="0" i="0" u="none" strike="noStrike" spc="0">
          <a:solidFill>
            <a:srgbClr val="000000"/>
          </a:solidFill>
          <a:latin typeface="Calibri" pitchFamily="18"/>
        </a:defRPr>
      </a:lvl6pPr>
      <a:lvl7pPr lvl="6">
        <a:buSzPct val="45000"/>
        <a:buFont typeface="StarSymbol"/>
        <a:buChar char="●"/>
        <a:tabLst/>
        <a:defRPr lang="en-MY" sz="2800" b="0" i="0" u="none" strike="noStrike" spc="0">
          <a:solidFill>
            <a:srgbClr val="000000"/>
          </a:solidFill>
          <a:latin typeface="Calibri" pitchFamily="18"/>
        </a:defRPr>
      </a:lvl7pPr>
      <a:lvl8pPr lvl="7">
        <a:buSzPct val="45000"/>
        <a:buFont typeface="StarSymbol"/>
        <a:buChar char="●"/>
        <a:tabLst/>
        <a:defRPr lang="en-MY" sz="2800" b="0" i="0" u="none" strike="noStrike" spc="0">
          <a:solidFill>
            <a:srgbClr val="000000"/>
          </a:solidFill>
          <a:latin typeface="Calibri" pitchFamily="18"/>
        </a:defRPr>
      </a:lvl8pPr>
      <a:lvl9pPr marL="0" marR="0" lvl="0" indent="0" algn="l" rtl="0" hangingPunct="1">
        <a:lnSpc>
          <a:spcPct val="90000"/>
        </a:lnSpc>
        <a:spcBef>
          <a:spcPts val="1001"/>
        </a:spcBef>
        <a:spcAft>
          <a:spcPts val="1417"/>
        </a:spcAft>
        <a:buSzPct val="45000"/>
        <a:buFont typeface="Arial" pitchFamily="32"/>
        <a:buChar char="•"/>
        <a:tabLst/>
        <a:defRPr lang="en-MY" sz="2800" b="0" i="0" u="none" strike="noStrike" spc="0">
          <a:solidFill>
            <a:srgbClr val="000000"/>
          </a:solidFill>
          <a:latin typeface="Calibri" pitchFamily="18"/>
        </a:defRPr>
      </a:lvl9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ate Placeholder 1"/>
          <p:cNvSpPr txBox="1">
            <a:spLocks noGrp="1"/>
          </p:cNvSpPr>
          <p:nvPr>
            <p:ph type="dt" sz="half" idx="2"/>
          </p:nvPr>
        </p:nvSpPr>
        <p:spPr>
          <a:xfrm>
            <a:off x="692640" y="7007039"/>
            <a:ext cx="2267640" cy="402120"/>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n-MY" sz="1800" b="0" i="0" u="none" strike="noStrike" kern="1200" spc="0">
                <a:solidFill>
                  <a:srgbClr val="000000"/>
                </a:solidFill>
                <a:latin typeface="Calibri" pitchFamily="18"/>
                <a:ea typeface="Lucida Sans Unicode" pitchFamily="2"/>
                <a:cs typeface="Tahoma" pitchFamily="2"/>
              </a:defRPr>
            </a:lvl1pPr>
          </a:lstStyle>
          <a:p>
            <a:pPr lvl="0"/>
            <a:fld id="{6330228F-F72D-403C-9FFA-9E60CA091B15}" type="datetime1">
              <a:rPr lang="en-MY"/>
              <a:pPr lvl="0"/>
              <a:t>26/11/2015</a:t>
            </a:fld>
            <a:endParaRPr lang="en-MY"/>
          </a:p>
        </p:txBody>
      </p:sp>
      <p:sp>
        <p:nvSpPr>
          <p:cNvPr id="3" name="Footer Placeholder 2"/>
          <p:cNvSpPr txBox="1">
            <a:spLocks noGrp="1"/>
          </p:cNvSpPr>
          <p:nvPr>
            <p:ph type="ftr" sz="quarter" idx="3"/>
          </p:nvPr>
        </p:nvSpPr>
        <p:spPr>
          <a:xfrm>
            <a:off x="3338639" y="7007039"/>
            <a:ext cx="3401640" cy="402120"/>
          </a:xfrm>
          <a:prstGeom prst="rect">
            <a:avLst/>
          </a:prstGeom>
          <a:noFill/>
          <a:ln>
            <a:noFill/>
          </a:ln>
        </p:spPr>
        <p:txBody>
          <a:bodyPr wrap="square" lIns="90000" tIns="45000" rIns="90000" bIns="45000" anchor="t" anchorCtr="0"/>
          <a:lstStyle>
            <a:lvl1pPr lvl="0" rtl="0" hangingPunct="0">
              <a:buNone/>
              <a:tabLst/>
              <a:defRPr lang="en-MY" sz="2400" kern="1200">
                <a:latin typeface="Times New Roman" pitchFamily="18"/>
                <a:ea typeface="Lucida Sans Unicode" pitchFamily="2"/>
                <a:cs typeface="Tahoma" pitchFamily="2"/>
              </a:defRPr>
            </a:lvl1pPr>
          </a:lstStyle>
          <a:p>
            <a:pPr lvl="0"/>
            <a:endParaRPr lang="en-MY"/>
          </a:p>
        </p:txBody>
      </p:sp>
      <p:sp>
        <p:nvSpPr>
          <p:cNvPr id="4" name="Slide Number Placeholder 3"/>
          <p:cNvSpPr txBox="1">
            <a:spLocks noGrp="1"/>
          </p:cNvSpPr>
          <p:nvPr>
            <p:ph type="sldNum" sz="quarter" idx="4"/>
          </p:nvPr>
        </p:nvSpPr>
        <p:spPr>
          <a:xfrm>
            <a:off x="7118640" y="7007039"/>
            <a:ext cx="2267640" cy="402120"/>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n-MY" sz="1800" b="0" i="0" u="none" strike="noStrike" kern="1200" spc="0">
                <a:solidFill>
                  <a:srgbClr val="000000"/>
                </a:solidFill>
                <a:latin typeface="Calibri" pitchFamily="18"/>
                <a:ea typeface="Lucida Sans Unicode" pitchFamily="2"/>
                <a:cs typeface="Tahoma" pitchFamily="2"/>
              </a:defRPr>
            </a:lvl1pPr>
          </a:lstStyle>
          <a:p>
            <a:pPr lvl="0"/>
            <a:fld id="{4F9B9473-32F6-4E3C-903C-E64C755812D3}" type="slidenum">
              <a:t>‹#›</a:t>
            </a:fld>
            <a:endParaRPr lang="en-MY"/>
          </a:p>
        </p:txBody>
      </p:sp>
      <p:sp>
        <p:nvSpPr>
          <p:cNvPr id="5" name="Title Placeholder 4"/>
          <p:cNvSpPr txBox="1">
            <a:spLocks noGrp="1"/>
          </p:cNvSpPr>
          <p:nvPr>
            <p:ph type="title"/>
          </p:nvPr>
        </p:nvSpPr>
        <p:spPr>
          <a:xfrm>
            <a:off x="503640" y="301320"/>
            <a:ext cx="9071640" cy="1262160"/>
          </a:xfrm>
          <a:prstGeom prst="rect">
            <a:avLst/>
          </a:prstGeom>
          <a:noFill/>
          <a:ln>
            <a:noFill/>
          </a:ln>
        </p:spPr>
        <p:txBody>
          <a:bodyPr vert="horz"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6" name="Text Placeholder 5"/>
          <p:cNvSpPr txBox="1">
            <a:spLocks noGrp="1"/>
          </p:cNvSpPr>
          <p:nvPr>
            <p:ph type="body" idx="1"/>
          </p:nvPr>
        </p:nvSpPr>
        <p:spPr>
          <a:xfrm>
            <a:off x="503640" y="1768680"/>
            <a:ext cx="9071640" cy="4989240"/>
          </a:xfrm>
          <a:prstGeom prst="rect">
            <a:avLst/>
          </a:prstGeom>
          <a:noFill/>
          <a:ln>
            <a:noFill/>
          </a:ln>
        </p:spPr>
        <p:txBody>
          <a:bodyPr vert="horz" lIns="0" tIns="0" rIns="0" bIns="0"/>
          <a:lstStyle>
            <a:defPPr marL="432000" marR="0" lvl="0" indent="-324000" algn="l" rtl="0" hangingPunct="1">
              <a:lnSpc>
                <a:spcPct val="90000"/>
              </a:lnSpc>
              <a:spcBef>
                <a:spcPts val="0"/>
              </a:spcBef>
              <a:spcAft>
                <a:spcPts val="1562"/>
              </a:spcAft>
              <a:buSzPct val="45000"/>
              <a:buFont typeface="StarSymbol"/>
              <a:buNone/>
              <a:defRPr lang="en-US" sz="3090" b="0" i="0" u="none" strike="noStrike" kern="1200" spc="0">
                <a:ln>
                  <a:noFill/>
                </a:ln>
                <a:solidFill>
                  <a:srgbClr val="000000"/>
                </a:solidFill>
                <a:latin typeface="Calibri"/>
                <a:ea typeface="Microsoft YaHei" pitchFamily="2"/>
                <a:cs typeface="Mangal" pitchFamily="2"/>
              </a:defRPr>
            </a:defPPr>
            <a:lvl1pPr marL="432000" marR="0" lvl="0" indent="-324000" algn="l" rtl="0" hangingPunct="1">
              <a:lnSpc>
                <a:spcPct val="90000"/>
              </a:lnSpc>
              <a:spcBef>
                <a:spcPts val="0"/>
              </a:spcBef>
              <a:spcAft>
                <a:spcPts val="1562"/>
              </a:spcAft>
              <a:buSzPct val="45000"/>
              <a:buFont typeface="StarSymbol"/>
              <a:buChar char="●"/>
              <a:defRPr lang="en-US" sz="3090" b="0" i="0" u="none" strike="noStrike" kern="1200" spc="0">
                <a:ln>
                  <a:noFill/>
                </a:ln>
                <a:solidFill>
                  <a:srgbClr val="000000"/>
                </a:solidFill>
                <a:latin typeface="Calibri"/>
                <a:ea typeface="Microsoft YaHei" pitchFamily="2"/>
                <a:cs typeface="Mangal" pitchFamily="2"/>
              </a:defRPr>
            </a:lvl1pPr>
            <a:lvl2pPr marL="864000" marR="0" lvl="1" indent="-324000" algn="l" rtl="0" hangingPunct="1">
              <a:lnSpc>
                <a:spcPct val="90000"/>
              </a:lnSpc>
              <a:spcBef>
                <a:spcPts val="0"/>
              </a:spcBef>
              <a:spcAft>
                <a:spcPts val="1247"/>
              </a:spcAft>
              <a:buSzPct val="75000"/>
              <a:buFont typeface="StarSymbol"/>
              <a:buChar char="–"/>
              <a:defRPr lang="en-US" sz="2210" b="0" i="0" u="none" strike="noStrike" kern="1200" spc="0">
                <a:ln>
                  <a:noFill/>
                </a:ln>
                <a:solidFill>
                  <a:srgbClr val="000000"/>
                </a:solidFill>
                <a:latin typeface="Calibri"/>
                <a:ea typeface="Microsoft YaHei" pitchFamily="2"/>
                <a:cs typeface="Mangal" pitchFamily="2"/>
              </a:defRPr>
            </a:lvl2pPr>
            <a:lvl3pPr marL="1295999" marR="0" lvl="2" indent="-288000" algn="l" rtl="0" hangingPunct="1">
              <a:lnSpc>
                <a:spcPct val="90000"/>
              </a:lnSpc>
              <a:spcBef>
                <a:spcPts val="0"/>
              </a:spcBef>
              <a:spcAft>
                <a:spcPts val="935"/>
              </a:spcAft>
              <a:buSzPct val="45000"/>
              <a:buFont typeface="StarSymbol"/>
              <a:buChar char="●"/>
              <a:defRPr lang="en-US" sz="1990" b="0" i="0" u="none" strike="noStrike" kern="1200" spc="0">
                <a:ln>
                  <a:noFill/>
                </a:ln>
                <a:solidFill>
                  <a:srgbClr val="000000"/>
                </a:solidFill>
                <a:latin typeface="Calibri"/>
                <a:ea typeface="Microsoft YaHei" pitchFamily="2"/>
                <a:cs typeface="Mangal" pitchFamily="2"/>
              </a:defRPr>
            </a:lvl3pPr>
            <a:lvl4pPr marL="1728000" marR="0" lvl="3" indent="-216000" algn="l" rtl="0" hangingPunct="1">
              <a:lnSpc>
                <a:spcPct val="90000"/>
              </a:lnSpc>
              <a:spcBef>
                <a:spcPts val="0"/>
              </a:spcBef>
              <a:spcAft>
                <a:spcPts val="624"/>
              </a:spcAft>
              <a:buSzPct val="75000"/>
              <a:buFont typeface="StarSymbol"/>
              <a:buChar char="–"/>
              <a:defRPr lang="en-US" sz="1990" b="0" i="0" u="none" strike="noStrike" kern="1200" spc="0">
                <a:ln>
                  <a:noFill/>
                </a:ln>
                <a:solidFill>
                  <a:srgbClr val="000000"/>
                </a:solidFill>
                <a:latin typeface="Calibri"/>
                <a:ea typeface="Microsoft YaHei" pitchFamily="2"/>
                <a:cs typeface="Mangal" pitchFamily="2"/>
              </a:defRPr>
            </a:lvl4pPr>
            <a:lvl5pPr marL="2160000" marR="0" lvl="4"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5pPr>
            <a:lvl6pPr marL="2592000" marR="0" lvl="5"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6pPr>
            <a:lvl7pPr marL="3024000" marR="0" lvl="6"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7pPr>
            <a:lvl8pPr marL="3456000" marR="0" lvl="7"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8pPr>
            <a:lvl9pPr marL="3887999" marR="0" lvl="8" indent="-216000" algn="l" rtl="0" hangingPunct="1">
              <a:lnSpc>
                <a:spcPct val="90000"/>
              </a:lnSpc>
              <a:spcBef>
                <a:spcPts val="0"/>
              </a:spcBef>
              <a:spcAft>
                <a:spcPts val="312"/>
              </a:spcAft>
              <a:buSzPct val="45000"/>
              <a:buFont typeface="StarSymbol"/>
              <a:buChar char="●"/>
              <a:defRPr lang="en-US" sz="2210" b="0" i="0" u="none" strike="noStrike" kern="1200" spc="0">
                <a:ln>
                  <a:noFill/>
                </a:ln>
                <a:solidFill>
                  <a:srgbClr val="000000"/>
                </a:solidFill>
                <a:latin typeface="Calibri"/>
                <a:ea typeface="Microsoft YaHei" pitchFamily="2"/>
                <a:cs typeface="Mangal"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rtl="0" hangingPunct="1">
        <a:lnSpc>
          <a:spcPct val="90000"/>
        </a:lnSpc>
        <a:tabLst/>
        <a:defRPr lang="en-US" sz="1990" b="0" i="0" u="none" strike="noStrike" kern="1200" spc="0">
          <a:ln>
            <a:noFill/>
          </a:ln>
          <a:solidFill>
            <a:srgbClr val="000000"/>
          </a:solidFill>
          <a:latin typeface="Calibri" pitchFamily="18"/>
          <a:ea typeface="Microsoft YaHei" pitchFamily="2"/>
          <a:cs typeface="Mangal" pitchFamily="2"/>
        </a:defRPr>
      </a:lvl1pPr>
    </p:titleStyle>
    <p:bodyStyle>
      <a:lvl1pPr marL="0" marR="0" indent="0" algn="l" rtl="0" hangingPunct="1">
        <a:lnSpc>
          <a:spcPct val="90000"/>
        </a:lnSpc>
        <a:spcBef>
          <a:spcPts val="0"/>
        </a:spcBef>
        <a:spcAft>
          <a:spcPts val="1562"/>
        </a:spcAft>
        <a:tabLst/>
        <a:defRPr lang="en-US" sz="3090" b="0" i="0" u="none" strike="noStrike" kern="1200" spc="0">
          <a:ln>
            <a:noFill/>
          </a:ln>
          <a:solidFill>
            <a:srgbClr val="000000"/>
          </a:solidFill>
          <a:latin typeface="Calibri" pitchFamily="18"/>
          <a:ea typeface="Microsoft YaHei" pitchFamily="2"/>
          <a:cs typeface="Mangal" pitchFamily="2"/>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0052" y="5039783"/>
            <a:ext cx="7476464" cy="1763924"/>
          </a:xfrm>
          <a:prstGeom prst="rect">
            <a:avLst/>
          </a:prstGeom>
        </p:spPr>
        <p:txBody>
          <a:bodyPr vert="horz" lIns="100794" tIns="50397" rIns="100794" bIns="50397"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0052" y="755967"/>
            <a:ext cx="8316516" cy="4283816"/>
          </a:xfrm>
          <a:prstGeom prst="rect">
            <a:avLst/>
          </a:prstGeom>
        </p:spPr>
        <p:txBody>
          <a:bodyPr vert="horz" lIns="100794" tIns="50397" rIns="100794" bIns="50397"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88427" y="6844026"/>
            <a:ext cx="2352146" cy="402483"/>
          </a:xfrm>
          <a:prstGeom prst="rect">
            <a:avLst/>
          </a:prstGeom>
        </p:spPr>
        <p:txBody>
          <a:bodyPr vert="horz" lIns="100794" tIns="50397" rIns="100794" bIns="50397" rtlCol="0" anchor="ctr"/>
          <a:lstStyle>
            <a:lvl1pPr algn="r">
              <a:defRPr sz="1300" b="1">
                <a:solidFill>
                  <a:schemeClr val="tx2">
                    <a:lumMod val="90000"/>
                    <a:lumOff val="10000"/>
                  </a:schemeClr>
                </a:solidFill>
                <a:latin typeface="+mn-lt"/>
              </a:defRPr>
            </a:lvl1pPr>
          </a:lstStyle>
          <a:p>
            <a:pPr lvl="0"/>
            <a:fld id="{919A4DC8-A01F-464E-B1C3-6D9A26F4F868}" type="datetime1">
              <a:rPr lang="en-MY" smtClean="0"/>
              <a:pPr lvl="0"/>
              <a:t>26/11/2015</a:t>
            </a:fld>
            <a:endParaRPr lang="en-MY"/>
          </a:p>
        </p:txBody>
      </p:sp>
      <p:sp>
        <p:nvSpPr>
          <p:cNvPr id="5" name="Footer Placeholder 4"/>
          <p:cNvSpPr>
            <a:spLocks noGrp="1"/>
          </p:cNvSpPr>
          <p:nvPr>
            <p:ph type="ftr" sz="quarter" idx="3"/>
          </p:nvPr>
        </p:nvSpPr>
        <p:spPr>
          <a:xfrm>
            <a:off x="840052" y="6844026"/>
            <a:ext cx="5373102" cy="402483"/>
          </a:xfrm>
          <a:prstGeom prst="rect">
            <a:avLst/>
          </a:prstGeom>
        </p:spPr>
        <p:txBody>
          <a:bodyPr vert="horz" lIns="100794" tIns="50397" rIns="100794" bIns="50397" rtlCol="0" anchor="ctr"/>
          <a:lstStyle>
            <a:lvl1pPr algn="l">
              <a:defRPr sz="1300" b="1">
                <a:solidFill>
                  <a:schemeClr val="tx2">
                    <a:lumMod val="90000"/>
                    <a:lumOff val="10000"/>
                  </a:schemeClr>
                </a:solidFill>
              </a:defRPr>
            </a:lvl1pPr>
          </a:lstStyle>
          <a:p>
            <a:pPr lvl="0"/>
            <a:endParaRPr lang="en-MY"/>
          </a:p>
        </p:txBody>
      </p:sp>
      <p:sp>
        <p:nvSpPr>
          <p:cNvPr id="6" name="Slide Number Placeholder 5"/>
          <p:cNvSpPr>
            <a:spLocks noGrp="1"/>
          </p:cNvSpPr>
          <p:nvPr>
            <p:ph type="sldNum" sz="quarter" idx="4"/>
          </p:nvPr>
        </p:nvSpPr>
        <p:spPr>
          <a:xfrm>
            <a:off x="8400521" y="6269491"/>
            <a:ext cx="840052" cy="402483"/>
          </a:xfrm>
          <a:prstGeom prst="rect">
            <a:avLst/>
          </a:prstGeom>
        </p:spPr>
        <p:txBody>
          <a:bodyPr vert="horz" lIns="100794" tIns="50397" rIns="100794" bIns="50397" rtlCol="0" anchor="ctr"/>
          <a:lstStyle>
            <a:lvl1pPr algn="r">
              <a:defRPr sz="2600">
                <a:solidFill>
                  <a:schemeClr val="tx1">
                    <a:lumMod val="85000"/>
                    <a:lumOff val="15000"/>
                  </a:schemeClr>
                </a:solidFill>
                <a:latin typeface="+mj-lt"/>
              </a:defRPr>
            </a:lvl1pPr>
          </a:lstStyle>
          <a:p>
            <a:pPr lvl="0"/>
            <a:fld id="{BF6577B5-5643-4A24-B464-C4F94BE4587F}" type="slidenum">
              <a:rPr lang="en-MY" smtClean="0"/>
              <a:t>‹#›</a:t>
            </a:fld>
            <a:endParaRPr lang="en-MY"/>
          </a:p>
        </p:txBody>
      </p:sp>
      <p:sp>
        <p:nvSpPr>
          <p:cNvPr id="8" name="Rectangle 7"/>
          <p:cNvSpPr/>
          <p:nvPr/>
        </p:nvSpPr>
        <p:spPr>
          <a:xfrm>
            <a:off x="856853" y="0"/>
            <a:ext cx="8316516" cy="419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endParaRPr lang="en-US"/>
          </a:p>
        </p:txBody>
      </p:sp>
      <p:sp>
        <p:nvSpPr>
          <p:cNvPr id="9" name="Rectangle 8"/>
          <p:cNvSpPr/>
          <p:nvPr/>
        </p:nvSpPr>
        <p:spPr>
          <a:xfrm>
            <a:off x="856853" y="6803707"/>
            <a:ext cx="8316516" cy="302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1007943" rtl="0" eaLnBrk="1" latinLnBrk="0" hangingPunct="1">
        <a:spcBef>
          <a:spcPct val="0"/>
        </a:spcBef>
        <a:buNone/>
        <a:defRPr sz="60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2383" indent="-302383" algn="l" defTabSz="1007943" rtl="0" eaLnBrk="1" latinLnBrk="0" hangingPunct="1">
        <a:spcBef>
          <a:spcPct val="20000"/>
        </a:spcBef>
        <a:buClr>
          <a:schemeClr val="accent1"/>
        </a:buClr>
        <a:buFont typeface="Arial" pitchFamily="34" charset="0"/>
        <a:buChar char="•"/>
        <a:defRPr sz="2600" kern="1200">
          <a:solidFill>
            <a:schemeClr val="tx2"/>
          </a:solidFill>
          <a:latin typeface="+mn-lt"/>
          <a:ea typeface="+mn-ea"/>
          <a:cs typeface="+mn-cs"/>
        </a:defRPr>
      </a:lvl1pPr>
      <a:lvl2pPr marL="655163" indent="-302383" algn="l" defTabSz="1007943"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2pPr>
      <a:lvl3pPr marL="957546" indent="-251986" algn="l" defTabSz="1007943"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3pPr>
      <a:lvl4pPr marL="1259929" indent="-251986" algn="l" defTabSz="1007943"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4pPr>
      <a:lvl5pPr marL="1511915" indent="-251986" algn="l" defTabSz="1007943" rtl="0" eaLnBrk="1" latinLnBrk="0" hangingPunct="1">
        <a:spcBef>
          <a:spcPct val="20000"/>
        </a:spcBef>
        <a:buClr>
          <a:schemeClr val="accent1"/>
        </a:buClr>
        <a:buFont typeface="Arial" pitchFamily="34" charset="0"/>
        <a:buChar char="•"/>
        <a:defRPr sz="2000" kern="1200" baseline="0">
          <a:solidFill>
            <a:schemeClr val="tx2"/>
          </a:solidFill>
          <a:latin typeface="+mn-lt"/>
          <a:ea typeface="+mn-ea"/>
          <a:cs typeface="+mn-cs"/>
        </a:defRPr>
      </a:lvl5pPr>
      <a:lvl6pPr marL="1814298" indent="-251986" algn="l" defTabSz="1007943"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2096522" indent="-251986" algn="l" defTabSz="1007943"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419063" indent="-251986" algn="l" defTabSz="1007943"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721446" indent="-251986" algn="l" defTabSz="1007943"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p:bodyStyle>
    <p:otherStyle>
      <a:defPPr>
        <a:defRPr lang="en-US"/>
      </a:defPPr>
      <a:lvl1pPr marL="0" algn="l" defTabSz="1007943" rtl="0" eaLnBrk="1" latinLnBrk="0" hangingPunct="1">
        <a:defRPr sz="2000" kern="1200">
          <a:solidFill>
            <a:schemeClr val="tx1"/>
          </a:solidFill>
          <a:latin typeface="+mn-lt"/>
          <a:ea typeface="+mn-ea"/>
          <a:cs typeface="+mn-cs"/>
        </a:defRPr>
      </a:lvl1pPr>
      <a:lvl2pPr marL="503972" algn="l" defTabSz="1007943" rtl="0" eaLnBrk="1" latinLnBrk="0" hangingPunct="1">
        <a:defRPr sz="2000" kern="1200">
          <a:solidFill>
            <a:schemeClr val="tx1"/>
          </a:solidFill>
          <a:latin typeface="+mn-lt"/>
          <a:ea typeface="+mn-ea"/>
          <a:cs typeface="+mn-cs"/>
        </a:defRPr>
      </a:lvl2pPr>
      <a:lvl3pPr marL="1007943" algn="l" defTabSz="1007943" rtl="0" eaLnBrk="1" latinLnBrk="0" hangingPunct="1">
        <a:defRPr sz="2000" kern="1200">
          <a:solidFill>
            <a:schemeClr val="tx1"/>
          </a:solidFill>
          <a:latin typeface="+mn-lt"/>
          <a:ea typeface="+mn-ea"/>
          <a:cs typeface="+mn-cs"/>
        </a:defRPr>
      </a:lvl3pPr>
      <a:lvl4pPr marL="1511915" algn="l" defTabSz="1007943" rtl="0" eaLnBrk="1" latinLnBrk="0" hangingPunct="1">
        <a:defRPr sz="2000" kern="1200">
          <a:solidFill>
            <a:schemeClr val="tx1"/>
          </a:solidFill>
          <a:latin typeface="+mn-lt"/>
          <a:ea typeface="+mn-ea"/>
          <a:cs typeface="+mn-cs"/>
        </a:defRPr>
      </a:lvl4pPr>
      <a:lvl5pPr marL="2015886" algn="l" defTabSz="1007943" rtl="0" eaLnBrk="1" latinLnBrk="0" hangingPunct="1">
        <a:defRPr sz="2000" kern="1200">
          <a:solidFill>
            <a:schemeClr val="tx1"/>
          </a:solidFill>
          <a:latin typeface="+mn-lt"/>
          <a:ea typeface="+mn-ea"/>
          <a:cs typeface="+mn-cs"/>
        </a:defRPr>
      </a:lvl5pPr>
      <a:lvl6pPr marL="2519858" algn="l" defTabSz="1007943" rtl="0" eaLnBrk="1" latinLnBrk="0" hangingPunct="1">
        <a:defRPr sz="2000" kern="1200">
          <a:solidFill>
            <a:schemeClr val="tx1"/>
          </a:solidFill>
          <a:latin typeface="+mn-lt"/>
          <a:ea typeface="+mn-ea"/>
          <a:cs typeface="+mn-cs"/>
        </a:defRPr>
      </a:lvl6pPr>
      <a:lvl7pPr marL="3023829" algn="l" defTabSz="1007943" rtl="0" eaLnBrk="1" latinLnBrk="0" hangingPunct="1">
        <a:defRPr sz="2000" kern="1200">
          <a:solidFill>
            <a:schemeClr val="tx1"/>
          </a:solidFill>
          <a:latin typeface="+mn-lt"/>
          <a:ea typeface="+mn-ea"/>
          <a:cs typeface="+mn-cs"/>
        </a:defRPr>
      </a:lvl7pPr>
      <a:lvl8pPr marL="3527801" algn="l" defTabSz="1007943" rtl="0" eaLnBrk="1" latinLnBrk="0" hangingPunct="1">
        <a:defRPr sz="2000" kern="1200">
          <a:solidFill>
            <a:schemeClr val="tx1"/>
          </a:solidFill>
          <a:latin typeface="+mn-lt"/>
          <a:ea typeface="+mn-ea"/>
          <a:cs typeface="+mn-cs"/>
        </a:defRPr>
      </a:lvl8pPr>
      <a:lvl9pPr marL="4031772" algn="l" defTabSz="1007943"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5075981"/>
            <a:ext cx="9072563" cy="1262062"/>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b="1" dirty="0">
                <a:latin typeface="Arial" panose="020B0604020202020204" pitchFamily="34" charset="0"/>
                <a:cs typeface="Arial" panose="020B0604020202020204" pitchFamily="34" charset="0"/>
              </a:rPr>
              <a:t>LAB 6 </a:t>
            </a:r>
            <a:br>
              <a:rPr lang="en-MY" b="1" dirty="0">
                <a:latin typeface="Arial" panose="020B0604020202020204" pitchFamily="34" charset="0"/>
                <a:cs typeface="Arial" panose="020B0604020202020204" pitchFamily="34" charset="0"/>
              </a:rPr>
            </a:br>
            <a:r>
              <a:rPr lang="en-MY" b="1" dirty="0">
                <a:latin typeface="Arial" panose="020B0604020202020204" pitchFamily="34" charset="0"/>
                <a:cs typeface="Arial" panose="020B0604020202020204" pitchFamily="34" charset="0"/>
              </a:rPr>
              <a:t>Facilitator : </a:t>
            </a:r>
            <a:r>
              <a:rPr lang="en-MY" b="1" dirty="0" err="1">
                <a:latin typeface="Arial" panose="020B0604020202020204" pitchFamily="34" charset="0"/>
                <a:cs typeface="Arial" panose="020B0604020202020204" pitchFamily="34" charset="0"/>
              </a:rPr>
              <a:t>Dr.</a:t>
            </a:r>
            <a:r>
              <a:rPr lang="en-MY" b="1" dirty="0">
                <a:latin typeface="Arial" panose="020B0604020202020204" pitchFamily="34" charset="0"/>
                <a:cs typeface="Arial" panose="020B0604020202020204" pitchFamily="34" charset="0"/>
              </a:rPr>
              <a:t> </a:t>
            </a:r>
            <a:r>
              <a:rPr lang="en-MY" b="1" dirty="0" err="1">
                <a:latin typeface="Arial" panose="020B0604020202020204" pitchFamily="34" charset="0"/>
                <a:cs typeface="Arial" panose="020B0604020202020204" pitchFamily="34" charset="0"/>
              </a:rPr>
              <a:t>Jamilah</a:t>
            </a:r>
            <a:endParaRPr lang="en-MY" b="1" dirty="0">
              <a:latin typeface="Arial" panose="020B0604020202020204" pitchFamily="34" charset="0"/>
              <a:cs typeface="Arial" panose="020B0604020202020204" pitchFamily="34" charset="0"/>
            </a:endParaRPr>
          </a:p>
        </p:txBody>
      </p:sp>
      <p:sp>
        <p:nvSpPr>
          <p:cNvPr id="3" name="Subtitle 2"/>
          <p:cNvSpPr txBox="1">
            <a:spLocks noGrp="1"/>
          </p:cNvSpPr>
          <p:nvPr>
            <p:ph type="subTitle" idx="4294967295"/>
          </p:nvPr>
        </p:nvSpPr>
        <p:spPr>
          <a:xfrm>
            <a:off x="0" y="323453"/>
            <a:ext cx="9070975" cy="4989512"/>
          </a:xfrm>
        </p:spPr>
        <p:txBody>
          <a:bodyPr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buNone/>
            </a:pPr>
            <a:r>
              <a:rPr lang="en-MY" sz="4800" dirty="0">
                <a:latin typeface="Arial" panose="020B0604020202020204" pitchFamily="34" charset="0"/>
                <a:cs typeface="Arial" panose="020B0604020202020204" pitchFamily="34" charset="0"/>
              </a:rPr>
              <a:t>TOPIC:  The Association between Internet Addiction and Academic Performances of UKM </a:t>
            </a:r>
            <a:r>
              <a:rPr lang="en-MY" sz="4800" dirty="0" err="1">
                <a:latin typeface="Arial" panose="020B0604020202020204" pitchFamily="34" charset="0"/>
                <a:cs typeface="Arial" panose="020B0604020202020204" pitchFamily="34" charset="0"/>
              </a:rPr>
              <a:t>Cheras</a:t>
            </a:r>
            <a:r>
              <a:rPr lang="en-MY" sz="4800" dirty="0">
                <a:latin typeface="Arial" panose="020B0604020202020204" pitchFamily="34" charset="0"/>
                <a:cs typeface="Arial" panose="020B0604020202020204" pitchFamily="34" charset="0"/>
              </a:rPr>
              <a:t> Medical Students.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dirty="0"/>
              <a:t>INTRODUCTION</a:t>
            </a:r>
          </a:p>
        </p:txBody>
      </p:sp>
      <p:sp>
        <p:nvSpPr>
          <p:cNvPr id="3" name="Text Placeholder 2"/>
          <p:cNvSpPr txBox="1">
            <a:spLocks noGrp="1"/>
          </p:cNvSpPr>
          <p:nvPr>
            <p:ph type="body" idx="4294967295"/>
          </p:nvPr>
        </p:nvSpPr>
        <p:spPr>
          <a:xfrm>
            <a:off x="71760" y="1979637"/>
            <a:ext cx="9072563" cy="4989513"/>
          </a:xfrm>
        </p:spPr>
        <p:txBody>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lvl="0"/>
            <a:r>
              <a:rPr lang="en-MY" sz="2400" dirty="0"/>
              <a:t>Internet is a good source </a:t>
            </a:r>
            <a:r>
              <a:rPr lang="en-US" sz="2400" dirty="0"/>
              <a:t>for learning and research, little empirical data has substantiated this claim by specifically linking time and effort spent on the Internet for school related information seeking to academic performance.</a:t>
            </a:r>
          </a:p>
          <a:p>
            <a:pPr lvl="0"/>
            <a:r>
              <a:rPr lang="en-MY" sz="2400" dirty="0"/>
              <a:t> The internet has been touted </a:t>
            </a:r>
            <a:r>
              <a:rPr lang="en-US" sz="2400" dirty="0"/>
              <a:t>as a premiere educational tool driving schools to integrate internet services among their classroom environments.</a:t>
            </a:r>
          </a:p>
          <a:p>
            <a:pPr lvl="0"/>
            <a:r>
              <a:rPr lang="en-US" sz="2400" dirty="0"/>
              <a:t>However, one survey revealed that eighty-six percent of responding teachers, librarians, and computer coordinators believe that Internet usage by children does not improve performance.</a:t>
            </a:r>
          </a:p>
          <a:p>
            <a:pPr marL="108000" lvl="0" indent="0">
              <a:buNone/>
            </a:pPr>
            <a:endParaRPr lang="en-US" sz="1800" dirty="0"/>
          </a:p>
          <a:p>
            <a:pPr lvl="0"/>
            <a:endParaRPr lang="en-MY" sz="20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JUSTIFICATION</a:t>
            </a:r>
          </a:p>
        </p:txBody>
      </p:sp>
      <p:sp>
        <p:nvSpPr>
          <p:cNvPr id="3" name="Text Placeholder 2"/>
          <p:cNvSpPr txBox="1">
            <a:spLocks noGrp="1"/>
          </p:cNvSpPr>
          <p:nvPr>
            <p:ph type="body" idx="4294967295"/>
          </p:nvPr>
        </p:nvSpPr>
        <p:spPr>
          <a:xfrm>
            <a:off x="0" y="1768475"/>
            <a:ext cx="9072563" cy="4989513"/>
          </a:xfrm>
        </p:spPr>
        <p:txBody>
          <a:bodyPr>
            <a:normAutofit/>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0" lvl="0" indent="228600" algn="just">
              <a:lnSpc>
                <a:spcPct val="150000"/>
              </a:lnSpc>
              <a:buNone/>
            </a:pPr>
            <a:r>
              <a:rPr lang="en-MY" sz="2000" b="1" dirty="0"/>
              <a:t>Theoretical Implications</a:t>
            </a:r>
          </a:p>
          <a:p>
            <a:pPr marL="514350" lvl="0" indent="-285750" algn="just">
              <a:lnSpc>
                <a:spcPct val="150000"/>
              </a:lnSpc>
              <a:buFont typeface="Arial" panose="020B0604020202020204" pitchFamily="34" charset="0"/>
              <a:buChar char="•"/>
            </a:pPr>
            <a:r>
              <a:rPr lang="en-MY" sz="2000" dirty="0"/>
              <a:t>This study will give a significant proof that there is a relationship between internet addiction and academic performance of students.</a:t>
            </a:r>
          </a:p>
          <a:p>
            <a:pPr marL="0" lvl="0" indent="228600" algn="just">
              <a:lnSpc>
                <a:spcPct val="150000"/>
              </a:lnSpc>
              <a:buNone/>
            </a:pPr>
            <a:r>
              <a:rPr lang="en-MY" sz="2000" b="1" dirty="0"/>
              <a:t>Practical Implications</a:t>
            </a:r>
          </a:p>
          <a:p>
            <a:pPr marL="285750" lvl="0" indent="-285750" algn="just">
              <a:lnSpc>
                <a:spcPct val="150000"/>
              </a:lnSpc>
              <a:buFont typeface="Arial" panose="020B0604020202020204" pitchFamily="34" charset="0"/>
              <a:buChar char="•"/>
            </a:pPr>
            <a:r>
              <a:rPr lang="en-MY" sz="2000" dirty="0"/>
              <a:t>Reveals the negative impacts for excessive internet usage.</a:t>
            </a:r>
          </a:p>
          <a:p>
            <a:pPr marL="285750" lvl="0" indent="-285750" algn="just">
              <a:lnSpc>
                <a:spcPct val="150000"/>
              </a:lnSpc>
              <a:buFont typeface="Arial" panose="020B0604020202020204" pitchFamily="34" charset="0"/>
              <a:buChar char="•"/>
            </a:pPr>
            <a:r>
              <a:rPr lang="en-MY" sz="2000" dirty="0"/>
              <a:t>Students can take note of the negative effects towards academic performance </a:t>
            </a:r>
            <a:r>
              <a:rPr lang="en-MY" sz="2000" dirty="0" smtClean="0"/>
              <a:t>and try to </a:t>
            </a:r>
            <a:r>
              <a:rPr lang="en-MY" sz="2000" dirty="0"/>
              <a:t>control and eliminate their problem in internet addiction.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LITERATURE REVIEW</a:t>
            </a:r>
          </a:p>
        </p:txBody>
      </p:sp>
      <p:sp>
        <p:nvSpPr>
          <p:cNvPr id="3" name="Text Placeholder 2"/>
          <p:cNvSpPr txBox="1">
            <a:spLocks noGrp="1"/>
          </p:cNvSpPr>
          <p:nvPr>
            <p:ph type="body" idx="4294967295"/>
          </p:nvPr>
        </p:nvSpPr>
        <p:spPr>
          <a:xfrm>
            <a:off x="0" y="1768475"/>
            <a:ext cx="9072563" cy="4989513"/>
          </a:xfrm>
        </p:spPr>
        <p:txBody>
          <a:bodyPr>
            <a:normAutofit fontScale="92500"/>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342900" lvl="0" indent="-342900">
              <a:lnSpc>
                <a:spcPct val="150000"/>
              </a:lnSpc>
              <a:buFont typeface="Arial" panose="020B0604020202020204" pitchFamily="34" charset="0"/>
              <a:buChar char="•"/>
            </a:pPr>
            <a:r>
              <a:rPr lang="en-MY" sz="2400" dirty="0"/>
              <a:t>Since the mid-1990s, the Internet has experienced unprecedented growth in both its size and number of users around the world </a:t>
            </a:r>
            <a:r>
              <a:rPr lang="en-MY" sz="2400" i="1" dirty="0"/>
              <a:t>(</a:t>
            </a:r>
            <a:r>
              <a:rPr lang="en-MY" sz="2400" i="1" dirty="0" err="1"/>
              <a:t>Rotsztein</a:t>
            </a:r>
            <a:r>
              <a:rPr lang="en-MY" sz="2400" i="1" dirty="0"/>
              <a:t>, 2003)</a:t>
            </a:r>
          </a:p>
          <a:p>
            <a:pPr marL="342900" lvl="0" indent="-342900">
              <a:lnSpc>
                <a:spcPct val="150000"/>
              </a:lnSpc>
              <a:buFont typeface="Arial" panose="020B0604020202020204" pitchFamily="34" charset="0"/>
              <a:buChar char="•"/>
            </a:pPr>
            <a:r>
              <a:rPr lang="en-MY" sz="2400" dirty="0"/>
              <a:t>Internet addiction may affect academic performances of students. Internet addiction is ‘‘an individual’s inability to control their Internet use, which in turn leads to feelings of distress and functional impairment of daily activities” </a:t>
            </a:r>
            <a:r>
              <a:rPr lang="en-MY" sz="2400" i="1" dirty="0" smtClean="0"/>
              <a:t>(</a:t>
            </a:r>
            <a:r>
              <a:rPr lang="en-MY" sz="2400" i="1" dirty="0" err="1" smtClean="0"/>
              <a:t>Shapira</a:t>
            </a:r>
            <a:r>
              <a:rPr lang="en-MY" sz="2400" i="1" dirty="0"/>
              <a:t>, N., </a:t>
            </a:r>
            <a:r>
              <a:rPr lang="en-MY" sz="2400" i="1" dirty="0" err="1"/>
              <a:t>Lessig</a:t>
            </a:r>
            <a:r>
              <a:rPr lang="en-MY" sz="2400" i="1" dirty="0"/>
              <a:t>, M., Goldsmith, T., </a:t>
            </a:r>
            <a:r>
              <a:rPr lang="en-MY" sz="2400" i="1" dirty="0" err="1"/>
              <a:t>Szabo</a:t>
            </a:r>
            <a:r>
              <a:rPr lang="en-MY" sz="2400" i="1" dirty="0"/>
              <a:t>, S., </a:t>
            </a:r>
            <a:r>
              <a:rPr lang="en-MY" sz="2400" i="1" dirty="0" err="1"/>
              <a:t>Lazoritz</a:t>
            </a:r>
            <a:r>
              <a:rPr lang="en-MY" sz="2400" i="1" dirty="0"/>
              <a:t>, M., Gold, M. et al. (2003</a:t>
            </a:r>
            <a:r>
              <a:rPr lang="en-MY" sz="2400" i="1" dirty="0" smtClean="0"/>
              <a:t>)).</a:t>
            </a:r>
            <a:endParaRPr lang="en-MY" sz="2400" i="1" dirty="0"/>
          </a:p>
          <a:p>
            <a:pPr marL="0" lvl="0" indent="266760">
              <a:lnSpc>
                <a:spcPct val="150000"/>
              </a:lnSpc>
              <a:buNone/>
            </a:pPr>
            <a:endParaRPr lang="en-MY" sz="20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PROBLEM STATEMENT</a:t>
            </a:r>
          </a:p>
        </p:txBody>
      </p:sp>
      <p:sp>
        <p:nvSpPr>
          <p:cNvPr id="3" name="Text Placeholder 2"/>
          <p:cNvSpPr txBox="1">
            <a:spLocks noGrp="1"/>
          </p:cNvSpPr>
          <p:nvPr>
            <p:ph type="body" idx="4294967295"/>
          </p:nvPr>
        </p:nvSpPr>
        <p:spPr>
          <a:xfrm>
            <a:off x="0" y="1768475"/>
            <a:ext cx="9072563" cy="4989513"/>
          </a:xfrm>
        </p:spPr>
        <p:txBody>
          <a:bodyPr>
            <a:normAutofit fontScale="92500" lnSpcReduction="10000"/>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685800" lvl="0" indent="-457200">
              <a:lnSpc>
                <a:spcPct val="150000"/>
              </a:lnSpc>
              <a:spcAft>
                <a:spcPts val="836"/>
              </a:spcAft>
              <a:buFont typeface="Arial" panose="020B0604020202020204" pitchFamily="34" charset="0"/>
              <a:buChar char="•"/>
            </a:pPr>
            <a:r>
              <a:rPr lang="en-MY" dirty="0" smtClean="0"/>
              <a:t>What </a:t>
            </a:r>
            <a:r>
              <a:rPr lang="en-MY" dirty="0"/>
              <a:t>is the level of internet addiction among UKM </a:t>
            </a:r>
            <a:r>
              <a:rPr lang="en-MY" dirty="0" err="1"/>
              <a:t>Cheras</a:t>
            </a:r>
            <a:r>
              <a:rPr lang="en-MY" dirty="0"/>
              <a:t> medical students?</a:t>
            </a:r>
          </a:p>
          <a:p>
            <a:pPr marL="685800" lvl="0" indent="-457200">
              <a:lnSpc>
                <a:spcPct val="150000"/>
              </a:lnSpc>
              <a:spcAft>
                <a:spcPts val="836"/>
              </a:spcAft>
              <a:buFont typeface="Arial" panose="020B0604020202020204" pitchFamily="34" charset="0"/>
              <a:buChar char="•"/>
            </a:pPr>
            <a:r>
              <a:rPr lang="en-MY" dirty="0" smtClean="0"/>
              <a:t>What </a:t>
            </a:r>
            <a:r>
              <a:rPr lang="en-MY" dirty="0"/>
              <a:t>is the effect of internet addiction towards academic performances of UKM </a:t>
            </a:r>
            <a:r>
              <a:rPr lang="en-MY" dirty="0" err="1"/>
              <a:t>Cheras</a:t>
            </a:r>
            <a:r>
              <a:rPr lang="en-MY" dirty="0"/>
              <a:t> medical students?</a:t>
            </a:r>
          </a:p>
          <a:p>
            <a:pPr marL="685800" lvl="0" indent="-457200">
              <a:lnSpc>
                <a:spcPct val="150000"/>
              </a:lnSpc>
              <a:spcAft>
                <a:spcPts val="836"/>
              </a:spcAft>
              <a:buFont typeface="Arial" panose="020B0604020202020204" pitchFamily="34" charset="0"/>
              <a:buChar char="•"/>
            </a:pPr>
            <a:r>
              <a:rPr lang="en-MY" dirty="0" smtClean="0"/>
              <a:t>What </a:t>
            </a:r>
            <a:r>
              <a:rPr lang="en-MY" dirty="0"/>
              <a:t>are the other factors that affect academic performance?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GENERAL OBJECTIVE</a:t>
            </a:r>
          </a:p>
        </p:txBody>
      </p:sp>
      <p:sp>
        <p:nvSpPr>
          <p:cNvPr id="3" name="Text Placeholder 2"/>
          <p:cNvSpPr txBox="1">
            <a:spLocks noGrp="1"/>
          </p:cNvSpPr>
          <p:nvPr>
            <p:ph type="body" idx="4294967295"/>
          </p:nvPr>
        </p:nvSpPr>
        <p:spPr>
          <a:xfrm>
            <a:off x="0" y="1768475"/>
            <a:ext cx="9072563" cy="4989513"/>
          </a:xfrm>
        </p:spPr>
        <p:txBody>
          <a:bodyPr>
            <a:normAutofit/>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lvl="0" algn="just">
              <a:buNone/>
            </a:pPr>
            <a:r>
              <a:rPr lang="en-MY" sz="4800" dirty="0" smtClean="0">
                <a:solidFill>
                  <a:srgbClr val="000000"/>
                </a:solidFill>
              </a:rPr>
              <a:t>  To </a:t>
            </a:r>
            <a:r>
              <a:rPr lang="en-MY" sz="4800" dirty="0">
                <a:solidFill>
                  <a:srgbClr val="000000"/>
                </a:solidFill>
              </a:rPr>
              <a:t>determine the </a:t>
            </a:r>
            <a:r>
              <a:rPr lang="en-MY" sz="4800" dirty="0" smtClean="0">
                <a:solidFill>
                  <a:srgbClr val="000000"/>
                </a:solidFill>
              </a:rPr>
              <a:t>association </a:t>
            </a:r>
            <a:r>
              <a:rPr lang="en-MY" sz="4800" dirty="0">
                <a:solidFill>
                  <a:srgbClr val="000000"/>
                </a:solidFill>
              </a:rPr>
              <a:t>between internet addiction and academic performances of UKM </a:t>
            </a:r>
            <a:r>
              <a:rPr lang="en-MY" sz="4800" dirty="0" err="1">
                <a:solidFill>
                  <a:srgbClr val="000000"/>
                </a:solidFill>
              </a:rPr>
              <a:t>Cheras</a:t>
            </a:r>
            <a:r>
              <a:rPr lang="en-MY" sz="4800" dirty="0">
                <a:solidFill>
                  <a:srgbClr val="000000"/>
                </a:solidFill>
              </a:rPr>
              <a:t> medical students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SPECIFIC OBJECTIVES</a:t>
            </a:r>
          </a:p>
        </p:txBody>
      </p:sp>
      <p:sp>
        <p:nvSpPr>
          <p:cNvPr id="3" name="Text Placeholder 2"/>
          <p:cNvSpPr txBox="1">
            <a:spLocks noGrp="1"/>
          </p:cNvSpPr>
          <p:nvPr>
            <p:ph type="body" idx="4294967295"/>
          </p:nvPr>
        </p:nvSpPr>
        <p:spPr>
          <a:xfrm>
            <a:off x="0" y="1768475"/>
            <a:ext cx="9072563" cy="4989513"/>
          </a:xfrm>
        </p:spPr>
        <p:txBody>
          <a:bodyPr>
            <a:normAutofit lnSpcReduction="10000"/>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685800" lvl="0" indent="-457200">
              <a:lnSpc>
                <a:spcPct val="150000"/>
              </a:lnSpc>
              <a:spcAft>
                <a:spcPts val="825"/>
              </a:spcAft>
              <a:buFont typeface="Arial" panose="020B0604020202020204" pitchFamily="34" charset="0"/>
              <a:buChar char="•"/>
            </a:pPr>
            <a:r>
              <a:rPr lang="en-MY" dirty="0" smtClean="0"/>
              <a:t>To investigate the level of internet addiction among UKM </a:t>
            </a:r>
            <a:r>
              <a:rPr lang="en-MY" dirty="0" err="1" smtClean="0"/>
              <a:t>Cheras</a:t>
            </a:r>
            <a:r>
              <a:rPr lang="en-MY" dirty="0" smtClean="0"/>
              <a:t> medical students.</a:t>
            </a:r>
          </a:p>
          <a:p>
            <a:pPr marL="685800" lvl="0" indent="-457200">
              <a:lnSpc>
                <a:spcPct val="150000"/>
              </a:lnSpc>
              <a:spcAft>
                <a:spcPts val="825"/>
              </a:spcAft>
              <a:buFont typeface="Arial" panose="020B0604020202020204" pitchFamily="34" charset="0"/>
              <a:buChar char="•"/>
            </a:pPr>
            <a:r>
              <a:rPr lang="en-MY" dirty="0" smtClean="0"/>
              <a:t>To find the effect of internet addiction towards academic performances of UKM </a:t>
            </a:r>
            <a:r>
              <a:rPr lang="en-MY" dirty="0" err="1" smtClean="0"/>
              <a:t>Cheras</a:t>
            </a:r>
            <a:r>
              <a:rPr lang="en-MY" dirty="0" smtClean="0"/>
              <a:t> medical students.</a:t>
            </a:r>
          </a:p>
          <a:p>
            <a:pPr lvl="0">
              <a:buFont typeface="Arial" panose="020B0604020202020204" pitchFamily="34" charset="0"/>
              <a:buChar char="•"/>
            </a:pPr>
            <a:r>
              <a:rPr lang="en-MY" dirty="0" smtClean="0"/>
              <a:t> To identify other factors that affecting academic performance.</a:t>
            </a:r>
          </a:p>
          <a:p>
            <a:pPr marL="108000" lvl="0" indent="0">
              <a:buNone/>
            </a:pPr>
            <a:endParaRPr lang="en-MY"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HYPOTHESIS</a:t>
            </a:r>
          </a:p>
        </p:txBody>
      </p:sp>
      <p:sp>
        <p:nvSpPr>
          <p:cNvPr id="3" name="Text Placeholder 2"/>
          <p:cNvSpPr txBox="1">
            <a:spLocks noGrp="1"/>
          </p:cNvSpPr>
          <p:nvPr>
            <p:ph type="body" idx="4294967295"/>
          </p:nvPr>
        </p:nvSpPr>
        <p:spPr>
          <a:xfrm>
            <a:off x="0" y="1768475"/>
            <a:ext cx="9072563" cy="5091113"/>
          </a:xfrm>
        </p:spPr>
        <p:txBody>
          <a:bodyPr>
            <a:noAutofit/>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0" lvl="0" indent="228600">
              <a:lnSpc>
                <a:spcPct val="150000"/>
              </a:lnSpc>
              <a:buNone/>
            </a:pPr>
            <a:r>
              <a:rPr lang="en-MY" sz="2400" b="1" dirty="0"/>
              <a:t>Null Hypothesis:</a:t>
            </a:r>
          </a:p>
          <a:p>
            <a:pPr marL="228600" lvl="0" indent="0">
              <a:lnSpc>
                <a:spcPct val="150000"/>
              </a:lnSpc>
              <a:buNone/>
            </a:pPr>
            <a:r>
              <a:rPr lang="en-MY" sz="2400" dirty="0"/>
              <a:t>There is no effect of internet addiction towards academic performances of UKM </a:t>
            </a:r>
            <a:r>
              <a:rPr lang="en-MY" sz="2400" dirty="0" err="1"/>
              <a:t>Cheras</a:t>
            </a:r>
            <a:r>
              <a:rPr lang="en-MY" sz="2400" dirty="0"/>
              <a:t> medical students</a:t>
            </a:r>
            <a:r>
              <a:rPr lang="en-MY" sz="2400" dirty="0" smtClean="0"/>
              <a:t>.</a:t>
            </a:r>
          </a:p>
          <a:p>
            <a:pPr marL="228600" lvl="0" indent="0">
              <a:lnSpc>
                <a:spcPct val="150000"/>
              </a:lnSpc>
              <a:buNone/>
            </a:pPr>
            <a:endParaRPr lang="en-MY" sz="2400" dirty="0"/>
          </a:p>
          <a:p>
            <a:pPr marL="228600" lvl="0" indent="0">
              <a:lnSpc>
                <a:spcPct val="150000"/>
              </a:lnSpc>
              <a:buNone/>
            </a:pPr>
            <a:r>
              <a:rPr lang="en-MY" sz="2400" b="1" dirty="0"/>
              <a:t>Alternative Hypothesis:</a:t>
            </a:r>
          </a:p>
          <a:p>
            <a:pPr marL="228600" lvl="0" indent="0" algn="just">
              <a:lnSpc>
                <a:spcPct val="150000"/>
              </a:lnSpc>
              <a:buNone/>
            </a:pPr>
            <a:r>
              <a:rPr lang="en-MY" sz="2400" dirty="0"/>
              <a:t>The higher the level of internet addiction, the lower the academic performances of UKM </a:t>
            </a:r>
            <a:r>
              <a:rPr lang="en-MY" sz="2400" dirty="0" err="1"/>
              <a:t>Cheras</a:t>
            </a:r>
            <a:r>
              <a:rPr lang="en-MY" sz="2400" dirty="0"/>
              <a:t> Medical students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METHODOLOGY</a:t>
            </a:r>
          </a:p>
        </p:txBody>
      </p:sp>
      <p:sp>
        <p:nvSpPr>
          <p:cNvPr id="3" name="Text Placeholder 2"/>
          <p:cNvSpPr txBox="1">
            <a:spLocks noGrp="1"/>
          </p:cNvSpPr>
          <p:nvPr>
            <p:ph type="body" idx="4294967295"/>
          </p:nvPr>
        </p:nvSpPr>
        <p:spPr>
          <a:xfrm>
            <a:off x="0" y="1768475"/>
            <a:ext cx="9072563" cy="4989513"/>
          </a:xfrm>
        </p:spPr>
        <p:txBody>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108000" lvl="0" indent="0">
              <a:buNone/>
            </a:pPr>
            <a:r>
              <a:rPr lang="en-MY" b="1" dirty="0"/>
              <a:t>a) </a:t>
            </a:r>
            <a:r>
              <a:rPr lang="en-MY" b="1" dirty="0" smtClean="0"/>
              <a:t>Cross-sectional </a:t>
            </a:r>
            <a:r>
              <a:rPr lang="en-MY" b="1" dirty="0"/>
              <a:t>study</a:t>
            </a:r>
          </a:p>
          <a:p>
            <a:pPr lvl="0" algn="just">
              <a:lnSpc>
                <a:spcPct val="150000"/>
              </a:lnSpc>
              <a:buFont typeface="Wingdings" panose="05000000000000000000" pitchFamily="2" charset="2"/>
              <a:buChar char="v"/>
            </a:pPr>
            <a:r>
              <a:rPr lang="en-MY" dirty="0"/>
              <a:t>measure the relationship of variables in </a:t>
            </a:r>
            <a:r>
              <a:rPr lang="en-MY" dirty="0" smtClean="0"/>
              <a:t>a defined </a:t>
            </a:r>
            <a:r>
              <a:rPr lang="en-MY" dirty="0"/>
              <a:t>population at one particular time.</a:t>
            </a:r>
          </a:p>
          <a:p>
            <a:pPr lvl="0" algn="just">
              <a:lnSpc>
                <a:spcPct val="150000"/>
              </a:lnSpc>
              <a:buNone/>
            </a:pPr>
            <a:r>
              <a:rPr lang="en-MY" b="1" dirty="0"/>
              <a:t>b) </a:t>
            </a:r>
            <a:r>
              <a:rPr lang="en-MY" b="1" dirty="0" smtClean="0"/>
              <a:t>Study </a:t>
            </a:r>
            <a:r>
              <a:rPr lang="en-MY" b="1" dirty="0"/>
              <a:t>field</a:t>
            </a:r>
          </a:p>
          <a:p>
            <a:pPr lvl="0" algn="just">
              <a:lnSpc>
                <a:spcPct val="150000"/>
              </a:lnSpc>
              <a:buFont typeface="Wingdings" panose="05000000000000000000" pitchFamily="2" charset="2"/>
              <a:buChar char="v"/>
            </a:pPr>
            <a:r>
              <a:rPr lang="en-MY" dirty="0"/>
              <a:t>UKM </a:t>
            </a:r>
            <a:r>
              <a:rPr lang="en-MY" dirty="0" err="1" smtClean="0"/>
              <a:t>Cheras</a:t>
            </a:r>
            <a:r>
              <a:rPr lang="en-MY" dirty="0" smtClean="0"/>
              <a:t> Medical Faculty</a:t>
            </a:r>
            <a:endParaRPr lang="en-MY" dirty="0"/>
          </a:p>
          <a:p>
            <a:pPr lvl="0" algn="just">
              <a:lnSpc>
                <a:spcPct val="150000"/>
              </a:lnSpc>
              <a:buNone/>
            </a:pPr>
            <a:endParaRPr lang="en-MY"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a:t>METHODOLOGY</a:t>
            </a:r>
          </a:p>
        </p:txBody>
      </p:sp>
      <p:sp>
        <p:nvSpPr>
          <p:cNvPr id="3" name="Text Placeholder 2"/>
          <p:cNvSpPr txBox="1">
            <a:spLocks noGrp="1"/>
          </p:cNvSpPr>
          <p:nvPr>
            <p:ph type="body" idx="4294967295"/>
          </p:nvPr>
        </p:nvSpPr>
        <p:spPr>
          <a:xfrm>
            <a:off x="0" y="1768475"/>
            <a:ext cx="9072563" cy="4989513"/>
          </a:xfrm>
        </p:spPr>
        <p:txBody>
          <a:bodyPr>
            <a:normAutofit fontScale="85000" lnSpcReduction="20000"/>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108000" lvl="0" indent="0">
              <a:buNone/>
            </a:pPr>
            <a:r>
              <a:rPr lang="en-MY" b="1" dirty="0"/>
              <a:t>c) </a:t>
            </a:r>
            <a:r>
              <a:rPr lang="en-MY" b="1" dirty="0" smtClean="0"/>
              <a:t>Sample </a:t>
            </a:r>
            <a:r>
              <a:rPr lang="en-MY" b="1" dirty="0"/>
              <a:t>population</a:t>
            </a:r>
          </a:p>
          <a:p>
            <a:pPr lvl="0">
              <a:buFont typeface="Wingdings" panose="05000000000000000000" pitchFamily="2" charset="2"/>
              <a:buChar char="v"/>
            </a:pPr>
            <a:r>
              <a:rPr lang="en-MY" dirty="0" smtClean="0"/>
              <a:t>86 </a:t>
            </a:r>
            <a:r>
              <a:rPr lang="en-MY" dirty="0"/>
              <a:t>2</a:t>
            </a:r>
            <a:r>
              <a:rPr lang="en-MY" baseline="30000" dirty="0"/>
              <a:t>nd</a:t>
            </a:r>
            <a:r>
              <a:rPr lang="en-MY" dirty="0"/>
              <a:t> year medical students in UKM </a:t>
            </a:r>
            <a:r>
              <a:rPr lang="en-MY" dirty="0" err="1" smtClean="0"/>
              <a:t>Cheras</a:t>
            </a:r>
            <a:r>
              <a:rPr lang="en-MY" dirty="0" smtClean="0"/>
              <a:t> Medical Faculty</a:t>
            </a:r>
            <a:endParaRPr lang="en-MY" dirty="0"/>
          </a:p>
          <a:p>
            <a:pPr marL="108000" lvl="0" indent="0">
              <a:buNone/>
            </a:pPr>
            <a:endParaRPr lang="en-MY" b="1" dirty="0" smtClean="0"/>
          </a:p>
          <a:p>
            <a:pPr marL="108000" lvl="0" indent="0">
              <a:buNone/>
            </a:pPr>
            <a:r>
              <a:rPr lang="en-MY" b="1" dirty="0" smtClean="0"/>
              <a:t>d</a:t>
            </a:r>
            <a:r>
              <a:rPr lang="en-MY" b="1" dirty="0"/>
              <a:t>) </a:t>
            </a:r>
            <a:r>
              <a:rPr lang="en-MY" b="1" dirty="0" smtClean="0"/>
              <a:t>Duration</a:t>
            </a:r>
            <a:endParaRPr lang="en-MY" b="1" dirty="0"/>
          </a:p>
          <a:p>
            <a:pPr lvl="0">
              <a:buFont typeface="Wingdings" panose="05000000000000000000" pitchFamily="2" charset="2"/>
              <a:buChar char="v"/>
            </a:pPr>
            <a:r>
              <a:rPr lang="en-MY" dirty="0">
                <a:solidFill>
                  <a:srgbClr val="000000"/>
                </a:solidFill>
                <a:cs typeface="Times New Roman" pitchFamily="18"/>
              </a:rPr>
              <a:t>8 weeks starting from 5 October 2015 until a week from the date of presentation which is on 26 November 2015</a:t>
            </a:r>
          </a:p>
          <a:p>
            <a:pPr lvl="0">
              <a:buNone/>
            </a:pPr>
            <a:endParaRPr lang="en-MY" b="1" dirty="0" smtClean="0">
              <a:solidFill>
                <a:srgbClr val="000000"/>
              </a:solidFill>
              <a:cs typeface="Times New Roman" pitchFamily="18"/>
            </a:endParaRPr>
          </a:p>
          <a:p>
            <a:pPr lvl="0">
              <a:buNone/>
            </a:pPr>
            <a:r>
              <a:rPr lang="en-MY" b="1" dirty="0" smtClean="0">
                <a:solidFill>
                  <a:srgbClr val="000000"/>
                </a:solidFill>
                <a:cs typeface="Times New Roman" pitchFamily="18"/>
              </a:rPr>
              <a:t>e</a:t>
            </a:r>
            <a:r>
              <a:rPr lang="en-MY" b="1" dirty="0">
                <a:solidFill>
                  <a:srgbClr val="000000"/>
                </a:solidFill>
                <a:cs typeface="Times New Roman" pitchFamily="18"/>
              </a:rPr>
              <a:t>)</a:t>
            </a:r>
            <a:r>
              <a:rPr lang="en-MY" b="1" dirty="0"/>
              <a:t>  T</a:t>
            </a:r>
            <a:r>
              <a:rPr lang="en-MY" b="1" dirty="0" smtClean="0"/>
              <a:t>ools</a:t>
            </a:r>
            <a:endParaRPr lang="en-MY" b="1" dirty="0"/>
          </a:p>
          <a:p>
            <a:pPr lvl="0">
              <a:buFont typeface="Wingdings" panose="05000000000000000000" pitchFamily="2" charset="2"/>
              <a:buChar char="v"/>
            </a:pPr>
            <a:r>
              <a:rPr lang="en-MY" dirty="0"/>
              <a:t>Q</a:t>
            </a:r>
            <a:r>
              <a:rPr lang="en-MY" dirty="0" smtClean="0"/>
              <a:t>uestionnaire</a:t>
            </a:r>
            <a:endParaRPr lang="en-MY"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buNone/>
            </a:pPr>
            <a:r>
              <a:rPr lang="en-US" dirty="0" smtClean="0"/>
              <a:t>METHODOLOGY</a:t>
            </a:r>
            <a:endParaRPr lang="en-MY" dirty="0"/>
          </a:p>
        </p:txBody>
      </p:sp>
      <p:sp>
        <p:nvSpPr>
          <p:cNvPr id="3" name="Text Placeholder 2"/>
          <p:cNvSpPr txBox="1">
            <a:spLocks noGrp="1"/>
          </p:cNvSpPr>
          <p:nvPr>
            <p:ph type="body" idx="4294967295"/>
          </p:nvPr>
        </p:nvSpPr>
        <p:spPr>
          <a:xfrm>
            <a:off x="32476" y="1835621"/>
            <a:ext cx="9072563" cy="5230813"/>
          </a:xfrm>
        </p:spPr>
        <p:txBody>
          <a:bodyPr>
            <a:normAutofit/>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108000" lvl="0" indent="0">
              <a:buNone/>
            </a:pPr>
            <a:r>
              <a:rPr lang="en-MY" b="1" dirty="0"/>
              <a:t>f) Data analysis</a:t>
            </a:r>
          </a:p>
          <a:p>
            <a:pPr lvl="0" algn="just">
              <a:lnSpc>
                <a:spcPct val="150000"/>
              </a:lnSpc>
              <a:buFont typeface="Wingdings" panose="05000000000000000000" pitchFamily="2" charset="2"/>
              <a:buChar char="v"/>
            </a:pPr>
            <a:r>
              <a:rPr lang="en-MY" dirty="0">
                <a:solidFill>
                  <a:srgbClr val="000000"/>
                </a:solidFill>
              </a:rPr>
              <a:t>Statistical Package for Social Sciences (SPSS) version 21.0 software.</a:t>
            </a:r>
          </a:p>
          <a:p>
            <a:pPr lvl="0" algn="just">
              <a:lnSpc>
                <a:spcPct val="150000"/>
              </a:lnSpc>
              <a:buNone/>
            </a:pPr>
            <a:r>
              <a:rPr lang="en-MY" b="1" dirty="0">
                <a:solidFill>
                  <a:srgbClr val="000000"/>
                </a:solidFill>
              </a:rPr>
              <a:t>g) </a:t>
            </a:r>
            <a:r>
              <a:rPr lang="en-MY" b="1" dirty="0" smtClean="0">
                <a:solidFill>
                  <a:srgbClr val="000000"/>
                </a:solidFill>
              </a:rPr>
              <a:t>Analytic </a:t>
            </a:r>
            <a:r>
              <a:rPr lang="en-MY" b="1" dirty="0">
                <a:solidFill>
                  <a:srgbClr val="000000"/>
                </a:solidFill>
              </a:rPr>
              <a:t>statistic</a:t>
            </a:r>
          </a:p>
          <a:p>
            <a:pPr lvl="0" algn="just">
              <a:lnSpc>
                <a:spcPct val="150000"/>
              </a:lnSpc>
              <a:buFont typeface="Wingdings" panose="05000000000000000000" pitchFamily="2" charset="2"/>
              <a:buChar char="v"/>
            </a:pPr>
            <a:r>
              <a:rPr lang="en-MY" dirty="0">
                <a:solidFill>
                  <a:srgbClr val="000000"/>
                </a:solidFill>
              </a:rPr>
              <a:t>ANOVA test</a:t>
            </a:r>
          </a:p>
          <a:p>
            <a:pPr lvl="0" algn="just">
              <a:lnSpc>
                <a:spcPct val="150000"/>
              </a:lnSpc>
              <a:buFont typeface="Wingdings" panose="05000000000000000000" pitchFamily="2" charset="2"/>
              <a:buChar char="v"/>
            </a:pPr>
            <a:r>
              <a:rPr lang="en-MY" dirty="0" smtClean="0">
                <a:solidFill>
                  <a:srgbClr val="000000"/>
                </a:solidFill>
              </a:rPr>
              <a:t>Independent t-test</a:t>
            </a:r>
            <a:endParaRPr lang="en-MY" dirty="0">
              <a:solidFill>
                <a:srgbClr val="000000"/>
              </a:solidFill>
            </a:endParaRPr>
          </a:p>
          <a:p>
            <a:pPr lvl="0">
              <a:buNone/>
            </a:pPr>
            <a:endParaRPr lang="en-MY"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dirty="0"/>
              <a:t>Questionnaire</a:t>
            </a:r>
          </a:p>
        </p:txBody>
      </p:sp>
      <p:sp>
        <p:nvSpPr>
          <p:cNvPr id="3" name="Text Placeholder 2"/>
          <p:cNvSpPr txBox="1">
            <a:spLocks noGrp="1"/>
          </p:cNvSpPr>
          <p:nvPr>
            <p:ph type="body" idx="4294967295"/>
          </p:nvPr>
        </p:nvSpPr>
        <p:spPr>
          <a:xfrm>
            <a:off x="0" y="1768475"/>
            <a:ext cx="9072563" cy="4989513"/>
          </a:xfrm>
        </p:spPr>
        <p:txBody>
          <a:bodyPr>
            <a:normAutofit/>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lvl="0"/>
            <a:r>
              <a:rPr lang="en-MY" dirty="0"/>
              <a:t>Gender</a:t>
            </a:r>
          </a:p>
          <a:p>
            <a:pPr lvl="0"/>
            <a:r>
              <a:rPr lang="en-MY" dirty="0"/>
              <a:t>Age</a:t>
            </a:r>
          </a:p>
          <a:p>
            <a:pPr lvl="0"/>
            <a:r>
              <a:rPr lang="en-MY" dirty="0"/>
              <a:t>Race</a:t>
            </a:r>
          </a:p>
          <a:p>
            <a:pPr lvl="0"/>
            <a:r>
              <a:rPr lang="en-MY" dirty="0"/>
              <a:t>Family income</a:t>
            </a:r>
          </a:p>
          <a:p>
            <a:pPr lvl="0"/>
            <a:r>
              <a:rPr lang="en-MY" dirty="0"/>
              <a:t>Parents education </a:t>
            </a:r>
            <a:r>
              <a:rPr lang="en-MY" dirty="0" smtClean="0"/>
              <a:t>background</a:t>
            </a:r>
          </a:p>
          <a:p>
            <a:pPr lvl="0"/>
            <a:r>
              <a:rPr lang="en-US" dirty="0" smtClean="0"/>
              <a:t>Internet usage</a:t>
            </a:r>
            <a:endParaRPr lang="en-MY" dirty="0"/>
          </a:p>
          <a:p>
            <a:pPr lvl="0"/>
            <a:r>
              <a:rPr lang="en-MY" dirty="0"/>
              <a:t>CGPA</a:t>
            </a:r>
          </a:p>
          <a:p>
            <a:pPr lvl="0"/>
            <a:endParaRPr lang="en-MY"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808" y="2267669"/>
            <a:ext cx="9070975" cy="2160240"/>
          </a:xfrm>
        </p:spPr>
        <p:txBody>
          <a:bodyPr>
            <a:no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ctr">
              <a:buNone/>
            </a:pPr>
            <a:r>
              <a:rPr lang="en-MY" sz="9600" dirty="0" smtClean="0"/>
              <a:t>RESULT</a:t>
            </a:r>
            <a:endParaRPr lang="en-MY" sz="9600" dirty="0"/>
          </a:p>
        </p:txBody>
      </p:sp>
    </p:spTree>
    <p:extLst>
      <p:ext uri="{BB962C8B-B14F-4D97-AF65-F5344CB8AC3E}">
        <p14:creationId xmlns:p14="http://schemas.microsoft.com/office/powerpoint/2010/main" val="3163107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1. DESCRIPTIVE ANALYSIS">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02360" y="215640"/>
            <a:ext cx="8693640" cy="146088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a:solidFill>
                  <a:srgbClr val="FF0000"/>
                </a:solidFill>
              </a:rPr>
              <a:t>1. DESCRIPTIVE ANALYSIS</a:t>
            </a:r>
          </a:p>
        </p:txBody>
      </p:sp>
      <p:pic>
        <p:nvPicPr>
          <p:cNvPr id="3" name="Content Placeholder 3"/>
          <p:cNvPicPr>
            <a:picLocks noChangeAspect="1"/>
          </p:cNvPicPr>
          <p:nvPr/>
        </p:nvPicPr>
        <p:blipFill>
          <a:blip r:embed="rId3">
            <a:lum/>
            <a:alphaModFix/>
          </a:blip>
          <a:srcRect/>
          <a:stretch>
            <a:fillRect/>
          </a:stretch>
        </p:blipFill>
        <p:spPr>
          <a:xfrm>
            <a:off x="1583928" y="1043533"/>
            <a:ext cx="5400600" cy="63514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pic>
        <p:nvPicPr>
          <p:cNvPr id="2" name="Picture 3"/>
          <p:cNvPicPr>
            <a:picLocks noChangeAspect="1"/>
          </p:cNvPicPr>
          <p:nvPr/>
        </p:nvPicPr>
        <p:blipFill>
          <a:blip r:embed="rId3">
            <a:lum/>
            <a:alphaModFix/>
          </a:blip>
          <a:srcRect/>
          <a:stretch>
            <a:fillRect/>
          </a:stretch>
        </p:blipFill>
        <p:spPr>
          <a:xfrm>
            <a:off x="1583928" y="99360"/>
            <a:ext cx="5113152" cy="1927080"/>
          </a:xfrm>
          <a:prstGeom prst="rect">
            <a:avLst/>
          </a:prstGeom>
          <a:noFill/>
          <a:ln>
            <a:noFill/>
          </a:ln>
        </p:spPr>
      </p:pic>
      <p:pic>
        <p:nvPicPr>
          <p:cNvPr id="3" name="Picture 4"/>
          <p:cNvPicPr>
            <a:picLocks noChangeAspect="1"/>
          </p:cNvPicPr>
          <p:nvPr/>
        </p:nvPicPr>
        <p:blipFill>
          <a:blip r:embed="rId4">
            <a:lum/>
            <a:alphaModFix/>
          </a:blip>
          <a:srcRect/>
          <a:stretch>
            <a:fillRect/>
          </a:stretch>
        </p:blipFill>
        <p:spPr>
          <a:xfrm>
            <a:off x="1655936" y="1850040"/>
            <a:ext cx="5041144" cy="3929760"/>
          </a:xfrm>
          <a:prstGeom prst="rect">
            <a:avLst/>
          </a:prstGeom>
          <a:noFill/>
          <a:ln>
            <a:noFill/>
          </a:ln>
        </p:spPr>
      </p:pic>
      <p:pic>
        <p:nvPicPr>
          <p:cNvPr id="4" name="Picture 5"/>
          <p:cNvPicPr>
            <a:picLocks noChangeAspect="1"/>
          </p:cNvPicPr>
          <p:nvPr/>
        </p:nvPicPr>
        <p:blipFill>
          <a:blip r:embed="rId5">
            <a:lum/>
            <a:alphaModFix/>
          </a:blip>
          <a:srcRect/>
          <a:stretch>
            <a:fillRect/>
          </a:stretch>
        </p:blipFill>
        <p:spPr>
          <a:xfrm>
            <a:off x="1620440" y="5645520"/>
            <a:ext cx="5076056" cy="1884960"/>
          </a:xfrm>
          <a:prstGeom prst="rect">
            <a:avLst/>
          </a:prstGeom>
          <a:noFill/>
          <a:ln>
            <a:noFill/>
          </a:ln>
        </p:spPr>
      </p:pic>
      <p:sp>
        <p:nvSpPr>
          <p:cNvPr id="5" name="TextBox 1"/>
          <p:cNvSpPr/>
          <p:nvPr/>
        </p:nvSpPr>
        <p:spPr>
          <a:xfrm>
            <a:off x="7632600" y="5779800"/>
            <a:ext cx="2333160" cy="1578600"/>
          </a:xfrm>
          <a:custGeom>
            <a:avLst/>
            <a:gdLst>
              <a:gd name="f0" fmla="val 10800000"/>
              <a:gd name="f1" fmla="val 5400000"/>
              <a:gd name="f2" fmla="val 16200000"/>
              <a:gd name="f3" fmla="val 180"/>
              <a:gd name="f4" fmla="val w"/>
              <a:gd name="f5" fmla="val h"/>
              <a:gd name="f6" fmla="val 0"/>
              <a:gd name="f7" fmla="val 21600"/>
              <a:gd name="f8" fmla="+- 0 0 0"/>
              <a:gd name="f9" fmla="*/ f4 1 21600"/>
              <a:gd name="f10" fmla="*/ f5 1 21600"/>
              <a:gd name="f11" fmla="+- f6 2540 0"/>
              <a:gd name="f12" fmla="+- f7 0 2540"/>
              <a:gd name="f13" fmla="+- f6 800 0"/>
              <a:gd name="f14" fmla="+- f7 0 800"/>
              <a:gd name="f15" fmla="+- 0 0 f1"/>
              <a:gd name="f16" fmla="*/ f8 f0 1"/>
              <a:gd name="f17" fmla="*/ f13 f9 1"/>
              <a:gd name="f18" fmla="*/ f14 f9 1"/>
              <a:gd name="f19" fmla="*/ f14 f10 1"/>
              <a:gd name="f20" fmla="*/ f13 f10 1"/>
              <a:gd name="f21" fmla="+- f11 0 f6"/>
              <a:gd name="f22" fmla="+- 0 0 f11"/>
              <a:gd name="f23" fmla="+- 21600 0 f12"/>
              <a:gd name="f24" fmla="+- f12 0 f7"/>
              <a:gd name="f25" fmla="*/ 10800 f9 1"/>
              <a:gd name="f26" fmla="*/ 0 f10 1"/>
              <a:gd name="f27" fmla="*/ f16 1 f3"/>
              <a:gd name="f28" fmla="*/ 0 f9 1"/>
              <a:gd name="f29" fmla="*/ 10800 f10 1"/>
              <a:gd name="f30" fmla="*/ 21600 f10 1"/>
              <a:gd name="f31" fmla="*/ 21600 f9 1"/>
              <a:gd name="f32" fmla="abs f21"/>
              <a:gd name="f33" fmla="abs f22"/>
              <a:gd name="f34" fmla="?: f21 f15 f1"/>
              <a:gd name="f35" fmla="?: f21 f1 f15"/>
              <a:gd name="f36" fmla="?: f22 0 f0"/>
              <a:gd name="f37" fmla="?: f22 f0 0"/>
              <a:gd name="f38" fmla="abs f23"/>
              <a:gd name="f39" fmla="?: f23 f15 f1"/>
              <a:gd name="f40" fmla="?: f23 f1 f15"/>
              <a:gd name="f41" fmla="?: f23 f2 f1"/>
              <a:gd name="f42" fmla="?: f23 f1 f2"/>
              <a:gd name="f43" fmla="abs f24"/>
              <a:gd name="f44" fmla="?: f24 f15 f1"/>
              <a:gd name="f45" fmla="?: f24 f1 f15"/>
              <a:gd name="f46" fmla="?: f23 0 f0"/>
              <a:gd name="f47" fmla="?: f23 f0 0"/>
              <a:gd name="f48" fmla="?: f22 f15 f1"/>
              <a:gd name="f49" fmla="?: f22 f1 f15"/>
              <a:gd name="f50" fmla="?: f22 f2 f1"/>
              <a:gd name="f51" fmla="?: f22 f1 f2"/>
              <a:gd name="f52" fmla="+- f27 0 f1"/>
              <a:gd name="f53" fmla="?: f21 f37 f36"/>
              <a:gd name="f54" fmla="?: f21 f36 f37"/>
              <a:gd name="f55" fmla="?: f22 f34 f35"/>
              <a:gd name="f56" fmla="?: f23 f42 f41"/>
              <a:gd name="f57" fmla="?: f23 f41 f42"/>
              <a:gd name="f58" fmla="?: f21 f40 f39"/>
              <a:gd name="f59" fmla="?: f24 f47 f46"/>
              <a:gd name="f60" fmla="?: f24 f46 f47"/>
              <a:gd name="f61" fmla="?: f23 f44 f45"/>
              <a:gd name="f62" fmla="?: f22 f51 f50"/>
              <a:gd name="f63" fmla="?: f22 f50 f51"/>
              <a:gd name="f64" fmla="?: f24 f49 f48"/>
              <a:gd name="f65" fmla="?: f22 f53 f54"/>
              <a:gd name="f66" fmla="?: f21 f57 f56"/>
              <a:gd name="f67" fmla="?: f23 f59 f60"/>
              <a:gd name="f68" fmla="?: f24 f63 f62"/>
            </a:gdLst>
            <a:ahLst/>
            <a:cxnLst>
              <a:cxn ang="3cd4">
                <a:pos x="hc" y="t"/>
              </a:cxn>
              <a:cxn ang="0">
                <a:pos x="r" y="vc"/>
              </a:cxn>
              <a:cxn ang="cd4">
                <a:pos x="hc" y="b"/>
              </a:cxn>
              <a:cxn ang="cd2">
                <a:pos x="l" y="vc"/>
              </a:cxn>
              <a:cxn ang="f52">
                <a:pos x="f25" y="f26"/>
              </a:cxn>
              <a:cxn ang="f52">
                <a:pos x="f28" y="f29"/>
              </a:cxn>
              <a:cxn ang="f52">
                <a:pos x="f25" y="f30"/>
              </a:cxn>
              <a:cxn ang="f52">
                <a:pos x="f31" y="f29"/>
              </a:cxn>
            </a:cxnLst>
            <a:rect l="f17" t="f20" r="f18" b="f19"/>
            <a:pathLst>
              <a:path w="21600" h="21600">
                <a:moveTo>
                  <a:pt x="f6" y="f11"/>
                </a:moveTo>
                <a:arcTo wR="f32" hR="f33" stAng="f65" swAng="f55"/>
                <a:lnTo>
                  <a:pt x="f12" y="f6"/>
                </a:lnTo>
                <a:arcTo wR="f38" hR="f32" stAng="f66" swAng="f58"/>
                <a:lnTo>
                  <a:pt x="f7" y="f12"/>
                </a:lnTo>
                <a:arcTo wR="f43" hR="f38" stAng="f67" swAng="f61"/>
                <a:lnTo>
                  <a:pt x="f11" y="f7"/>
                </a:lnTo>
                <a:arcTo wR="f33" hR="f43" stAng="f68" swAng="f64"/>
                <a:close/>
              </a:path>
            </a:pathLst>
          </a:custGeom>
          <a:solidFill>
            <a:srgbClr val="FFC000"/>
          </a:solid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990"/>
            </a:pPr>
            <a:r>
              <a:rPr lang="en-MY" sz="1800" b="0" i="0" u="none" strike="noStrike" kern="1200" spc="0" dirty="0">
                <a:ln>
                  <a:noFill/>
                </a:ln>
                <a:solidFill>
                  <a:srgbClr val="000000"/>
                </a:solidFill>
                <a:latin typeface="Calibri" pitchFamily="18"/>
                <a:ea typeface="Microsoft YaHei" pitchFamily="2"/>
                <a:cs typeface="Mangal" pitchFamily="2"/>
              </a:rPr>
              <a:t>Most of the student has a mild score of the IAT. There is no severe internet addiction cases.</a:t>
            </a:r>
          </a:p>
        </p:txBody>
      </p:sp>
      <p:cxnSp>
        <p:nvCxnSpPr>
          <p:cNvPr id="6" name="Straight Arrow Connector 6"/>
          <p:cNvCxnSpPr/>
          <p:nvPr/>
        </p:nvCxnSpPr>
        <p:spPr>
          <a:xfrm rot="10800000" flipV="1">
            <a:off x="6696497" y="6409023"/>
            <a:ext cx="861807" cy="341218"/>
          </a:xfrm>
          <a:prstGeom prst="bentConnector3">
            <a:avLst/>
          </a:prstGeom>
          <a:noFill/>
          <a:ln w="19080">
            <a:solidFill>
              <a:srgbClr val="000000"/>
            </a:solidFill>
            <a:prstDash val="solid"/>
            <a:miter/>
            <a:tailEnd type="arrow"/>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2. BIVARIATE ANALYSIS-&#10; FACTORS AFFECTING ACADEMIC PERFORMANCES">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a:t>2. BIVARIATE ANALYSIS-</a:t>
            </a:r>
            <a:br>
              <a:rPr lang="en-US" dirty="0"/>
            </a:br>
            <a:r>
              <a:rPr lang="en-US" dirty="0"/>
              <a:t> FACTORS AFFECTING ACADEMIC PERFORMANCES</a:t>
            </a:r>
          </a:p>
        </p:txBody>
      </p:sp>
      <p:pic>
        <p:nvPicPr>
          <p:cNvPr id="3" name="Content Placeholder 3"/>
          <p:cNvPicPr>
            <a:picLocks noChangeAspect="1"/>
          </p:cNvPicPr>
          <p:nvPr/>
        </p:nvPicPr>
        <p:blipFill>
          <a:blip r:embed="rId3">
            <a:lum/>
            <a:alphaModFix/>
          </a:blip>
          <a:srcRect/>
          <a:stretch>
            <a:fillRect/>
          </a:stretch>
        </p:blipFill>
        <p:spPr>
          <a:xfrm>
            <a:off x="719832" y="2277359"/>
            <a:ext cx="4626008" cy="5281919"/>
          </a:xfrm>
          <a:prstGeom prst="rect">
            <a:avLst/>
          </a:prstGeom>
          <a:noFill/>
          <a:ln>
            <a:noFill/>
          </a:ln>
        </p:spPr>
      </p:pic>
      <p:sp>
        <p:nvSpPr>
          <p:cNvPr id="4" name="TextBox 4"/>
          <p:cNvSpPr/>
          <p:nvPr/>
        </p:nvSpPr>
        <p:spPr>
          <a:xfrm>
            <a:off x="6927132" y="2470752"/>
            <a:ext cx="2426400" cy="1578600"/>
          </a:xfrm>
          <a:custGeom>
            <a:avLst/>
            <a:gdLst>
              <a:gd name="f0" fmla="val 10800000"/>
              <a:gd name="f1" fmla="val 5400000"/>
              <a:gd name="f2" fmla="val 16200000"/>
              <a:gd name="f3" fmla="val 180"/>
              <a:gd name="f4" fmla="val w"/>
              <a:gd name="f5" fmla="val h"/>
              <a:gd name="f6" fmla="val 0"/>
              <a:gd name="f7" fmla="val 21600"/>
              <a:gd name="f8" fmla="+- 0 0 0"/>
              <a:gd name="f9" fmla="*/ f4 1 21600"/>
              <a:gd name="f10" fmla="*/ f5 1 21600"/>
              <a:gd name="f11" fmla="+- f6 2540 0"/>
              <a:gd name="f12" fmla="+- f7 0 2540"/>
              <a:gd name="f13" fmla="+- f6 800 0"/>
              <a:gd name="f14" fmla="+- f7 0 800"/>
              <a:gd name="f15" fmla="+- 0 0 f1"/>
              <a:gd name="f16" fmla="*/ f8 f0 1"/>
              <a:gd name="f17" fmla="*/ f13 f9 1"/>
              <a:gd name="f18" fmla="*/ f14 f9 1"/>
              <a:gd name="f19" fmla="*/ f14 f10 1"/>
              <a:gd name="f20" fmla="*/ f13 f10 1"/>
              <a:gd name="f21" fmla="+- f11 0 f6"/>
              <a:gd name="f22" fmla="+- 0 0 f11"/>
              <a:gd name="f23" fmla="+- 21600 0 f12"/>
              <a:gd name="f24" fmla="+- f12 0 f7"/>
              <a:gd name="f25" fmla="*/ 10800 f9 1"/>
              <a:gd name="f26" fmla="*/ 0 f10 1"/>
              <a:gd name="f27" fmla="*/ f16 1 f3"/>
              <a:gd name="f28" fmla="*/ 0 f9 1"/>
              <a:gd name="f29" fmla="*/ 10800 f10 1"/>
              <a:gd name="f30" fmla="*/ 21600 f10 1"/>
              <a:gd name="f31" fmla="*/ 21600 f9 1"/>
              <a:gd name="f32" fmla="abs f21"/>
              <a:gd name="f33" fmla="abs f22"/>
              <a:gd name="f34" fmla="?: f21 f15 f1"/>
              <a:gd name="f35" fmla="?: f21 f1 f15"/>
              <a:gd name="f36" fmla="?: f22 0 f0"/>
              <a:gd name="f37" fmla="?: f22 f0 0"/>
              <a:gd name="f38" fmla="abs f23"/>
              <a:gd name="f39" fmla="?: f23 f15 f1"/>
              <a:gd name="f40" fmla="?: f23 f1 f15"/>
              <a:gd name="f41" fmla="?: f23 f2 f1"/>
              <a:gd name="f42" fmla="?: f23 f1 f2"/>
              <a:gd name="f43" fmla="abs f24"/>
              <a:gd name="f44" fmla="?: f24 f15 f1"/>
              <a:gd name="f45" fmla="?: f24 f1 f15"/>
              <a:gd name="f46" fmla="?: f23 0 f0"/>
              <a:gd name="f47" fmla="?: f23 f0 0"/>
              <a:gd name="f48" fmla="?: f22 f15 f1"/>
              <a:gd name="f49" fmla="?: f22 f1 f15"/>
              <a:gd name="f50" fmla="?: f22 f2 f1"/>
              <a:gd name="f51" fmla="?: f22 f1 f2"/>
              <a:gd name="f52" fmla="+- f27 0 f1"/>
              <a:gd name="f53" fmla="?: f21 f37 f36"/>
              <a:gd name="f54" fmla="?: f21 f36 f37"/>
              <a:gd name="f55" fmla="?: f22 f34 f35"/>
              <a:gd name="f56" fmla="?: f23 f42 f41"/>
              <a:gd name="f57" fmla="?: f23 f41 f42"/>
              <a:gd name="f58" fmla="?: f21 f40 f39"/>
              <a:gd name="f59" fmla="?: f24 f47 f46"/>
              <a:gd name="f60" fmla="?: f24 f46 f47"/>
              <a:gd name="f61" fmla="?: f23 f44 f45"/>
              <a:gd name="f62" fmla="?: f22 f51 f50"/>
              <a:gd name="f63" fmla="?: f22 f50 f51"/>
              <a:gd name="f64" fmla="?: f24 f49 f48"/>
              <a:gd name="f65" fmla="?: f22 f53 f54"/>
              <a:gd name="f66" fmla="?: f21 f57 f56"/>
              <a:gd name="f67" fmla="?: f23 f59 f60"/>
              <a:gd name="f68" fmla="?: f24 f63 f62"/>
            </a:gdLst>
            <a:ahLst/>
            <a:cxnLst>
              <a:cxn ang="3cd4">
                <a:pos x="hc" y="t"/>
              </a:cxn>
              <a:cxn ang="0">
                <a:pos x="r" y="vc"/>
              </a:cxn>
              <a:cxn ang="cd4">
                <a:pos x="hc" y="b"/>
              </a:cxn>
              <a:cxn ang="cd2">
                <a:pos x="l" y="vc"/>
              </a:cxn>
              <a:cxn ang="f52">
                <a:pos x="f25" y="f26"/>
              </a:cxn>
              <a:cxn ang="f52">
                <a:pos x="f28" y="f29"/>
              </a:cxn>
              <a:cxn ang="f52">
                <a:pos x="f25" y="f30"/>
              </a:cxn>
              <a:cxn ang="f52">
                <a:pos x="f31" y="f29"/>
              </a:cxn>
            </a:cxnLst>
            <a:rect l="f17" t="f20" r="f18" b="f19"/>
            <a:pathLst>
              <a:path w="21600" h="21600">
                <a:moveTo>
                  <a:pt x="f6" y="f11"/>
                </a:moveTo>
                <a:arcTo wR="f32" hR="f33" stAng="f65" swAng="f55"/>
                <a:lnTo>
                  <a:pt x="f12" y="f6"/>
                </a:lnTo>
                <a:arcTo wR="f38" hR="f32" stAng="f66" swAng="f58"/>
                <a:lnTo>
                  <a:pt x="f7" y="f12"/>
                </a:lnTo>
                <a:arcTo wR="f43" hR="f38" stAng="f67" swAng="f61"/>
                <a:lnTo>
                  <a:pt x="f11" y="f7"/>
                </a:lnTo>
                <a:arcTo wR="f33" hR="f43" stAng="f68" swAng="f64"/>
                <a:close/>
              </a:path>
            </a:pathLst>
          </a:custGeom>
          <a:solidFill>
            <a:srgbClr val="92D050"/>
          </a:solid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990"/>
            </a:pPr>
            <a:r>
              <a:rPr lang="en-MY" sz="1800" b="0" i="0" u="none" strike="noStrike" kern="1200" spc="0">
                <a:ln>
                  <a:noFill/>
                </a:ln>
                <a:solidFill>
                  <a:srgbClr val="000000"/>
                </a:solidFill>
                <a:latin typeface="Calibri" pitchFamily="18"/>
                <a:ea typeface="Microsoft YaHei" pitchFamily="2"/>
                <a:cs typeface="Mangal" pitchFamily="2"/>
              </a:rPr>
              <a:t>There is a difference in academic performance between male and female students.</a:t>
            </a:r>
          </a:p>
        </p:txBody>
      </p:sp>
      <p:cxnSp>
        <p:nvCxnSpPr>
          <p:cNvPr id="5" name="Straight Arrow Connector 8"/>
          <p:cNvCxnSpPr/>
          <p:nvPr/>
        </p:nvCxnSpPr>
        <p:spPr>
          <a:xfrm rot="10800000">
            <a:off x="5452380" y="2915741"/>
            <a:ext cx="1295460" cy="213300"/>
          </a:xfrm>
          <a:prstGeom prst="bentConnector3">
            <a:avLst/>
          </a:prstGeom>
          <a:noFill/>
          <a:ln w="19080">
            <a:solidFill>
              <a:srgbClr val="000000"/>
            </a:solidFill>
            <a:prstDash val="solid"/>
            <a:miter/>
            <a:tailEnd type="arrow"/>
          </a:ln>
        </p:spPr>
      </p:cxnSp>
      <p:sp>
        <p:nvSpPr>
          <p:cNvPr id="6" name="TextBox 11"/>
          <p:cNvSpPr/>
          <p:nvPr/>
        </p:nvSpPr>
        <p:spPr>
          <a:xfrm>
            <a:off x="7128544" y="4850553"/>
            <a:ext cx="2127600" cy="2467080"/>
          </a:xfrm>
          <a:custGeom>
            <a:avLst/>
            <a:gdLst>
              <a:gd name="f0" fmla="val 10800000"/>
              <a:gd name="f1" fmla="val 5400000"/>
              <a:gd name="f2" fmla="val 16200000"/>
              <a:gd name="f3" fmla="val 180"/>
              <a:gd name="f4" fmla="val w"/>
              <a:gd name="f5" fmla="val h"/>
              <a:gd name="f6" fmla="val 0"/>
              <a:gd name="f7" fmla="val 21600"/>
              <a:gd name="f8" fmla="+- 0 0 0"/>
              <a:gd name="f9" fmla="*/ f4 1 21600"/>
              <a:gd name="f10" fmla="*/ f5 1 21600"/>
              <a:gd name="f11" fmla="+- f6 2540 0"/>
              <a:gd name="f12" fmla="+- f7 0 2540"/>
              <a:gd name="f13" fmla="+- f6 800 0"/>
              <a:gd name="f14" fmla="+- f7 0 800"/>
              <a:gd name="f15" fmla="+- 0 0 f1"/>
              <a:gd name="f16" fmla="*/ f8 f0 1"/>
              <a:gd name="f17" fmla="*/ f13 f9 1"/>
              <a:gd name="f18" fmla="*/ f14 f9 1"/>
              <a:gd name="f19" fmla="*/ f14 f10 1"/>
              <a:gd name="f20" fmla="*/ f13 f10 1"/>
              <a:gd name="f21" fmla="+- f11 0 f6"/>
              <a:gd name="f22" fmla="+- 0 0 f11"/>
              <a:gd name="f23" fmla="+- 21600 0 f12"/>
              <a:gd name="f24" fmla="+- f12 0 f7"/>
              <a:gd name="f25" fmla="*/ 10800 f9 1"/>
              <a:gd name="f26" fmla="*/ 0 f10 1"/>
              <a:gd name="f27" fmla="*/ f16 1 f3"/>
              <a:gd name="f28" fmla="*/ 0 f9 1"/>
              <a:gd name="f29" fmla="*/ 10800 f10 1"/>
              <a:gd name="f30" fmla="*/ 21600 f10 1"/>
              <a:gd name="f31" fmla="*/ 21600 f9 1"/>
              <a:gd name="f32" fmla="abs f21"/>
              <a:gd name="f33" fmla="abs f22"/>
              <a:gd name="f34" fmla="?: f21 f15 f1"/>
              <a:gd name="f35" fmla="?: f21 f1 f15"/>
              <a:gd name="f36" fmla="?: f22 0 f0"/>
              <a:gd name="f37" fmla="?: f22 f0 0"/>
              <a:gd name="f38" fmla="abs f23"/>
              <a:gd name="f39" fmla="?: f23 f15 f1"/>
              <a:gd name="f40" fmla="?: f23 f1 f15"/>
              <a:gd name="f41" fmla="?: f23 f2 f1"/>
              <a:gd name="f42" fmla="?: f23 f1 f2"/>
              <a:gd name="f43" fmla="abs f24"/>
              <a:gd name="f44" fmla="?: f24 f15 f1"/>
              <a:gd name="f45" fmla="?: f24 f1 f15"/>
              <a:gd name="f46" fmla="?: f23 0 f0"/>
              <a:gd name="f47" fmla="?: f23 f0 0"/>
              <a:gd name="f48" fmla="?: f22 f15 f1"/>
              <a:gd name="f49" fmla="?: f22 f1 f15"/>
              <a:gd name="f50" fmla="?: f22 f2 f1"/>
              <a:gd name="f51" fmla="?: f22 f1 f2"/>
              <a:gd name="f52" fmla="+- f27 0 f1"/>
              <a:gd name="f53" fmla="?: f21 f37 f36"/>
              <a:gd name="f54" fmla="?: f21 f36 f37"/>
              <a:gd name="f55" fmla="?: f22 f34 f35"/>
              <a:gd name="f56" fmla="?: f23 f42 f41"/>
              <a:gd name="f57" fmla="?: f23 f41 f42"/>
              <a:gd name="f58" fmla="?: f21 f40 f39"/>
              <a:gd name="f59" fmla="?: f24 f47 f46"/>
              <a:gd name="f60" fmla="?: f24 f46 f47"/>
              <a:gd name="f61" fmla="?: f23 f44 f45"/>
              <a:gd name="f62" fmla="?: f22 f51 f50"/>
              <a:gd name="f63" fmla="?: f22 f50 f51"/>
              <a:gd name="f64" fmla="?: f24 f49 f48"/>
              <a:gd name="f65" fmla="?: f22 f53 f54"/>
              <a:gd name="f66" fmla="?: f21 f57 f56"/>
              <a:gd name="f67" fmla="?: f23 f59 f60"/>
              <a:gd name="f68" fmla="?: f24 f63 f62"/>
            </a:gdLst>
            <a:ahLst/>
            <a:cxnLst>
              <a:cxn ang="3cd4">
                <a:pos x="hc" y="t"/>
              </a:cxn>
              <a:cxn ang="0">
                <a:pos x="r" y="vc"/>
              </a:cxn>
              <a:cxn ang="cd4">
                <a:pos x="hc" y="b"/>
              </a:cxn>
              <a:cxn ang="cd2">
                <a:pos x="l" y="vc"/>
              </a:cxn>
              <a:cxn ang="f52">
                <a:pos x="f25" y="f26"/>
              </a:cxn>
              <a:cxn ang="f52">
                <a:pos x="f28" y="f29"/>
              </a:cxn>
              <a:cxn ang="f52">
                <a:pos x="f25" y="f30"/>
              </a:cxn>
              <a:cxn ang="f52">
                <a:pos x="f31" y="f29"/>
              </a:cxn>
            </a:cxnLst>
            <a:rect l="f17" t="f20" r="f18" b="f19"/>
            <a:pathLst>
              <a:path w="21600" h="21600">
                <a:moveTo>
                  <a:pt x="f6" y="f11"/>
                </a:moveTo>
                <a:arcTo wR="f32" hR="f33" stAng="f65" swAng="f55"/>
                <a:lnTo>
                  <a:pt x="f12" y="f6"/>
                </a:lnTo>
                <a:arcTo wR="f38" hR="f32" stAng="f66" swAng="f58"/>
                <a:lnTo>
                  <a:pt x="f7" y="f12"/>
                </a:lnTo>
                <a:arcTo wR="f43" hR="f38" stAng="f67" swAng="f61"/>
                <a:lnTo>
                  <a:pt x="f11" y="f7"/>
                </a:lnTo>
                <a:arcTo wR="f33" hR="f43" stAng="f68" swAng="f64"/>
                <a:close/>
              </a:path>
            </a:pathLst>
          </a:custGeom>
          <a:solidFill>
            <a:srgbClr val="FF3399"/>
          </a:solid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990"/>
            </a:pPr>
            <a:r>
              <a:rPr lang="en-MY" sz="1800" b="0" i="0" u="none" strike="noStrike" kern="1200" spc="0" dirty="0">
                <a:ln>
                  <a:noFill/>
                </a:ln>
                <a:solidFill>
                  <a:srgbClr val="000000"/>
                </a:solidFill>
                <a:latin typeface="Calibri" pitchFamily="18"/>
                <a:ea typeface="Microsoft YaHei" pitchFamily="2"/>
                <a:cs typeface="Mangal" pitchFamily="2"/>
              </a:rPr>
              <a:t>There is a difference in academic performance between students with different parents’ education background.</a:t>
            </a:r>
          </a:p>
        </p:txBody>
      </p:sp>
      <p:cxnSp>
        <p:nvCxnSpPr>
          <p:cNvPr id="7" name="Straight Arrow Connector 13"/>
          <p:cNvCxnSpPr/>
          <p:nvPr/>
        </p:nvCxnSpPr>
        <p:spPr>
          <a:xfrm rot="10800000" flipV="1">
            <a:off x="5316866" y="6084093"/>
            <a:ext cx="1610267" cy="277920"/>
          </a:xfrm>
          <a:prstGeom prst="bentConnector3">
            <a:avLst/>
          </a:prstGeom>
          <a:noFill/>
          <a:ln w="19080">
            <a:solidFill>
              <a:srgbClr val="000000"/>
            </a:solidFill>
            <a:prstDash val="solid"/>
            <a:miter/>
            <a:tailEnd type="arrow"/>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1612440" y="704160"/>
            <a:ext cx="5062320" cy="3169080"/>
          </a:xfrm>
          <a:prstGeom prst="rect">
            <a:avLst/>
          </a:prstGeom>
          <a:noFill/>
          <a:ln>
            <a:noFill/>
          </a:ln>
        </p:spPr>
      </p:pic>
      <p:pic>
        <p:nvPicPr>
          <p:cNvPr id="3" name="Picture 3"/>
          <p:cNvPicPr>
            <a:picLocks noChangeAspect="1"/>
          </p:cNvPicPr>
          <p:nvPr/>
        </p:nvPicPr>
        <p:blipFill>
          <a:blip r:embed="rId4">
            <a:lum/>
            <a:alphaModFix/>
          </a:blip>
          <a:srcRect/>
          <a:stretch>
            <a:fillRect/>
          </a:stretch>
        </p:blipFill>
        <p:spPr>
          <a:xfrm>
            <a:off x="1612440" y="4462560"/>
            <a:ext cx="5203440" cy="1650960"/>
          </a:xfrm>
          <a:prstGeom prst="rect">
            <a:avLst/>
          </a:prstGeom>
          <a:noFill/>
          <a:ln>
            <a:noFill/>
          </a:ln>
        </p:spPr>
      </p:pic>
      <p:sp>
        <p:nvSpPr>
          <p:cNvPr id="4" name="TextBox 4"/>
          <p:cNvSpPr/>
          <p:nvPr/>
        </p:nvSpPr>
        <p:spPr>
          <a:xfrm>
            <a:off x="7560593" y="4616399"/>
            <a:ext cx="2351520" cy="222804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66FFFF"/>
          </a:solid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990"/>
            </a:pPr>
            <a:r>
              <a:rPr lang="en-MY" sz="1800" b="0" i="0" u="none" strike="noStrike" kern="1200" spc="0">
                <a:ln>
                  <a:noFill/>
                </a:ln>
                <a:solidFill>
                  <a:srgbClr val="000000"/>
                </a:solidFill>
                <a:latin typeface="Calibri" pitchFamily="18"/>
                <a:ea typeface="Microsoft YaHei" pitchFamily="2"/>
                <a:cs typeface="Mangal" pitchFamily="2"/>
              </a:rPr>
              <a:t>There is no difference of academic performance between different levels of internet addiction.</a:t>
            </a:r>
          </a:p>
        </p:txBody>
      </p:sp>
      <p:cxnSp>
        <p:nvCxnSpPr>
          <p:cNvPr id="5" name="Straight Arrow Connector 6"/>
          <p:cNvCxnSpPr/>
          <p:nvPr/>
        </p:nvCxnSpPr>
        <p:spPr>
          <a:xfrm rot="10800000" flipV="1">
            <a:off x="6815884" y="5147988"/>
            <a:ext cx="744709" cy="152795"/>
          </a:xfrm>
          <a:prstGeom prst="bentConnector3">
            <a:avLst/>
          </a:prstGeom>
          <a:noFill/>
          <a:ln w="19080">
            <a:solidFill>
              <a:srgbClr val="000000"/>
            </a:solidFill>
            <a:prstDash val="solid"/>
            <a:miter/>
            <a:tailEnd type="arrow"/>
          </a:ln>
        </p:spPr>
      </p:cxnSp>
    </p:spTree>
    <p:extLst>
      <p:ext uri="{BB962C8B-B14F-4D97-AF65-F5344CB8AC3E}">
        <p14:creationId xmlns:p14="http://schemas.microsoft.com/office/powerpoint/2010/main" val="167909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uNone/>
            </a:pPr>
            <a:r>
              <a:rPr lang="en-US" dirty="0" smtClean="0"/>
              <a:t>DISCUSSION</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sz="4700" dirty="0" smtClean="0"/>
              <a:t>Gender</a:t>
            </a:r>
          </a:p>
          <a:p>
            <a:pPr marL="0" indent="0" algn="just">
              <a:lnSpc>
                <a:spcPct val="160000"/>
              </a:lnSpc>
              <a:buNone/>
            </a:pPr>
            <a:r>
              <a:rPr lang="en-US" sz="2600" dirty="0" smtClean="0"/>
              <a:t>A study in Turkey done by </a:t>
            </a:r>
            <a:r>
              <a:rPr lang="en-US" sz="2600" i="1" dirty="0" smtClean="0"/>
              <a:t>T. </a:t>
            </a:r>
            <a:r>
              <a:rPr lang="en-US" sz="2600" i="1" dirty="0" err="1" smtClean="0"/>
              <a:t>Koyuncu</a:t>
            </a:r>
            <a:r>
              <a:rPr lang="en-US" sz="2600" i="1" dirty="0" smtClean="0"/>
              <a:t>, A. </a:t>
            </a:r>
            <a:r>
              <a:rPr lang="en-US" sz="2600" i="1" dirty="0" err="1" smtClean="0"/>
              <a:t>Unsal</a:t>
            </a:r>
            <a:r>
              <a:rPr lang="en-US" sz="2600" i="1" dirty="0" smtClean="0"/>
              <a:t> </a:t>
            </a:r>
            <a:r>
              <a:rPr lang="en-US" sz="2600" dirty="0" smtClean="0"/>
              <a:t>and</a:t>
            </a:r>
            <a:r>
              <a:rPr lang="en-US" sz="2600" i="1" dirty="0" smtClean="0"/>
              <a:t> D. </a:t>
            </a:r>
            <a:r>
              <a:rPr lang="en-US" sz="2600" i="1" dirty="0" err="1" smtClean="0"/>
              <a:t>Arslantas</a:t>
            </a:r>
            <a:r>
              <a:rPr lang="en-US" sz="2600" i="1" dirty="0" smtClean="0"/>
              <a:t> </a:t>
            </a:r>
            <a:r>
              <a:rPr lang="en-US" sz="2600" dirty="0" smtClean="0"/>
              <a:t>reported that there is no difference was observed between men and women in terms of internet </a:t>
            </a:r>
            <a:r>
              <a:rPr lang="en-US" sz="2600" dirty="0" err="1" smtClean="0"/>
              <a:t>addiciton</a:t>
            </a:r>
            <a:r>
              <a:rPr lang="en-US" sz="2600" dirty="0" smtClean="0"/>
              <a:t> while a study by </a:t>
            </a:r>
            <a:r>
              <a:rPr lang="en-US" sz="2600" i="1" dirty="0" err="1" smtClean="0"/>
              <a:t>Widyanto</a:t>
            </a:r>
            <a:r>
              <a:rPr lang="en-US" sz="2600" dirty="0" smtClean="0"/>
              <a:t> and </a:t>
            </a:r>
            <a:r>
              <a:rPr lang="en-US" sz="2600" i="1" dirty="0" err="1" smtClean="0"/>
              <a:t>McMurran</a:t>
            </a:r>
            <a:r>
              <a:rPr lang="en-US" sz="2600" i="1" dirty="0" smtClean="0"/>
              <a:t> (46)</a:t>
            </a:r>
            <a:r>
              <a:rPr lang="en-US" sz="2600" dirty="0" smtClean="0"/>
              <a:t> and </a:t>
            </a:r>
            <a:r>
              <a:rPr lang="en-US" sz="2600" i="1" dirty="0" err="1" smtClean="0"/>
              <a:t>Tsitsika</a:t>
            </a:r>
            <a:r>
              <a:rPr lang="en-US" sz="2600" i="1" dirty="0" smtClean="0"/>
              <a:t> et al. (47)</a:t>
            </a:r>
            <a:r>
              <a:rPr lang="en-US" sz="2600" dirty="0" smtClean="0"/>
              <a:t> showed that there is evidence that men are more predisposed to internet addiction. Our study showed significant association between gender and internet addiction with </a:t>
            </a:r>
            <a:r>
              <a:rPr lang="en-US" sz="2600" b="1" dirty="0" smtClean="0"/>
              <a:t>t = 2.18 </a:t>
            </a:r>
            <a:r>
              <a:rPr lang="en-US" sz="2600" dirty="0" smtClean="0"/>
              <a:t>and          </a:t>
            </a:r>
            <a:r>
              <a:rPr lang="en-US" sz="2600" b="1" dirty="0" smtClean="0"/>
              <a:t>p = 0.032</a:t>
            </a:r>
            <a:r>
              <a:rPr lang="en-US" sz="2600" dirty="0" smtClean="0"/>
              <a:t>. Reason is unclear because tool that we used has no power to detect differences in these two gender</a:t>
            </a:r>
            <a:r>
              <a:rPr lang="en-US" dirty="0" smtClean="0"/>
              <a:t>.</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1755605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808" y="539477"/>
            <a:ext cx="9341398" cy="6736723"/>
          </a:xfrm>
        </p:spPr>
        <p:txBody>
          <a:bodyPr/>
          <a:lstStyle/>
          <a:p>
            <a:pPr>
              <a:buFont typeface="Wingdings" panose="05000000000000000000" pitchFamily="2" charset="2"/>
              <a:buChar char="Ø"/>
            </a:pPr>
            <a:r>
              <a:rPr lang="en-US" sz="4000" dirty="0" smtClean="0"/>
              <a:t>Family income</a:t>
            </a:r>
          </a:p>
          <a:p>
            <a:pPr marL="0" indent="0" algn="just">
              <a:lnSpc>
                <a:spcPct val="150000"/>
              </a:lnSpc>
              <a:buNone/>
            </a:pPr>
            <a:r>
              <a:rPr lang="en-US" dirty="0" smtClean="0"/>
              <a:t>A study done by </a:t>
            </a:r>
            <a:r>
              <a:rPr lang="en-US" i="1" dirty="0" err="1" smtClean="0"/>
              <a:t>Sahin</a:t>
            </a:r>
            <a:r>
              <a:rPr lang="en-US" i="1" dirty="0" smtClean="0"/>
              <a:t> M</a:t>
            </a:r>
            <a:r>
              <a:rPr lang="en-US" dirty="0" smtClean="0"/>
              <a:t>. shows that the students with higher family income is more predisposed to internet addiction compared to lower. Our study reported that there is no significant difference between family income and internet addiction with </a:t>
            </a:r>
            <a:r>
              <a:rPr lang="en-US" b="1" dirty="0" smtClean="0"/>
              <a:t>t = 1.63 </a:t>
            </a:r>
            <a:r>
              <a:rPr lang="en-US" dirty="0" smtClean="0"/>
              <a:t>and </a:t>
            </a:r>
            <a:r>
              <a:rPr lang="en-US" b="1" dirty="0" smtClean="0"/>
              <a:t>p = 0.175</a:t>
            </a:r>
            <a:r>
              <a:rPr lang="en-US" dirty="0" smtClean="0"/>
              <a:t>. This can be due to the availability of free Wi-Fi at the hostel and faculty.</a:t>
            </a:r>
          </a:p>
          <a:p>
            <a:pPr marL="0" indent="0">
              <a:buNone/>
            </a:pPr>
            <a:endParaRPr lang="en-US" dirty="0"/>
          </a:p>
        </p:txBody>
      </p:sp>
    </p:spTree>
    <p:extLst>
      <p:ext uri="{BB962C8B-B14F-4D97-AF65-F5344CB8AC3E}">
        <p14:creationId xmlns:p14="http://schemas.microsoft.com/office/powerpoint/2010/main" val="36073539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030" y="590557"/>
            <a:ext cx="9253883" cy="6627361"/>
          </a:xfrm>
        </p:spPr>
        <p:txBody>
          <a:bodyPr>
            <a:normAutofit fontScale="85000" lnSpcReduction="10000"/>
          </a:bodyPr>
          <a:lstStyle/>
          <a:p>
            <a:pPr>
              <a:buFont typeface="Wingdings" panose="05000000000000000000" pitchFamily="2" charset="2"/>
              <a:buChar char="Ø"/>
            </a:pPr>
            <a:r>
              <a:rPr lang="en-US" sz="4000" dirty="0" smtClean="0"/>
              <a:t>Parents education background</a:t>
            </a:r>
          </a:p>
          <a:p>
            <a:pPr marL="0" indent="0" algn="just">
              <a:lnSpc>
                <a:spcPct val="150000"/>
              </a:lnSpc>
              <a:buNone/>
            </a:pPr>
            <a:r>
              <a:rPr lang="en-US" dirty="0" smtClean="0"/>
              <a:t>A </a:t>
            </a:r>
            <a:r>
              <a:rPr lang="en-US" dirty="0"/>
              <a:t>study </a:t>
            </a:r>
            <a:r>
              <a:rPr lang="en-US" dirty="0" smtClean="0"/>
              <a:t>in Turkey done by </a:t>
            </a:r>
            <a:r>
              <a:rPr lang="en-US" i="1" dirty="0" smtClean="0"/>
              <a:t>T. </a:t>
            </a:r>
            <a:r>
              <a:rPr lang="en-US" i="1" dirty="0" err="1" smtClean="0"/>
              <a:t>Koyuncu</a:t>
            </a:r>
            <a:r>
              <a:rPr lang="en-US" i="1" dirty="0" smtClean="0"/>
              <a:t>, A. </a:t>
            </a:r>
            <a:r>
              <a:rPr lang="en-US" i="1" dirty="0" err="1" smtClean="0"/>
              <a:t>Unsal</a:t>
            </a:r>
            <a:r>
              <a:rPr lang="en-US" i="1" dirty="0" smtClean="0"/>
              <a:t> </a:t>
            </a:r>
            <a:r>
              <a:rPr lang="en-US" dirty="0" smtClean="0"/>
              <a:t>and </a:t>
            </a:r>
            <a:r>
              <a:rPr lang="en-US" i="1" dirty="0" smtClean="0"/>
              <a:t>D. </a:t>
            </a:r>
            <a:r>
              <a:rPr lang="en-US" i="1" dirty="0" err="1" smtClean="0"/>
              <a:t>Arslantas</a:t>
            </a:r>
            <a:r>
              <a:rPr lang="en-US" i="1" dirty="0" smtClean="0"/>
              <a:t> </a:t>
            </a:r>
            <a:r>
              <a:rPr lang="en-US" dirty="0" smtClean="0"/>
              <a:t>reported that the prevalence of internet addiction increased with increasing maternal education level. However, maternal education level was not found to be a risk factor for internet addiction in logistic regression analysis. There are also several other studies reporting no association between internet addiction and educational status of the mother. Our study showed that there is a significant difference between parents education background and internet addiction with </a:t>
            </a:r>
            <a:r>
              <a:rPr lang="en-US" b="1" dirty="0" smtClean="0"/>
              <a:t>t = 3.96 </a:t>
            </a:r>
            <a:r>
              <a:rPr lang="en-US" dirty="0" smtClean="0"/>
              <a:t>and </a:t>
            </a:r>
            <a:r>
              <a:rPr lang="en-US" b="1" dirty="0" smtClean="0"/>
              <a:t>p = 0.023</a:t>
            </a:r>
            <a:r>
              <a:rPr lang="en-US" dirty="0" smtClean="0"/>
              <a:t>.</a:t>
            </a:r>
            <a:endParaRPr lang="en-US" b="1" dirty="0"/>
          </a:p>
        </p:txBody>
      </p:sp>
    </p:spTree>
    <p:extLst>
      <p:ext uri="{BB962C8B-B14F-4D97-AF65-F5344CB8AC3E}">
        <p14:creationId xmlns:p14="http://schemas.microsoft.com/office/powerpoint/2010/main" val="30809053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031" y="481196"/>
            <a:ext cx="9072563" cy="6271766"/>
          </a:xfrm>
        </p:spPr>
        <p:txBody>
          <a:bodyPr/>
          <a:lstStyle/>
          <a:p>
            <a:pPr>
              <a:buFont typeface="Wingdings" panose="05000000000000000000" pitchFamily="2" charset="2"/>
              <a:buChar char="Ø"/>
            </a:pPr>
            <a:r>
              <a:rPr lang="en-US" sz="4000" dirty="0" smtClean="0"/>
              <a:t>Internet Usage</a:t>
            </a:r>
          </a:p>
          <a:p>
            <a:pPr marL="0" indent="0" algn="just">
              <a:lnSpc>
                <a:spcPct val="150000"/>
              </a:lnSpc>
              <a:buNone/>
            </a:pPr>
            <a:r>
              <a:rPr lang="en-US" sz="3200" dirty="0" smtClean="0"/>
              <a:t>Our study showed that the frequency of internet usage is mainly for studies and social media with 98.8% and 98.9% respectively. This result corresponds with </a:t>
            </a:r>
            <a:r>
              <a:rPr lang="en-US" sz="3200" i="1" dirty="0" smtClean="0"/>
              <a:t>Livingstone</a:t>
            </a:r>
            <a:r>
              <a:rPr lang="en-US" sz="3200" dirty="0" smtClean="0"/>
              <a:t> and </a:t>
            </a:r>
            <a:r>
              <a:rPr lang="en-US" sz="3200" i="1" dirty="0" err="1" smtClean="0"/>
              <a:t>Bober</a:t>
            </a:r>
            <a:r>
              <a:rPr lang="en-US" sz="3200" i="1" dirty="0" smtClean="0"/>
              <a:t> (2005) </a:t>
            </a:r>
            <a:r>
              <a:rPr lang="en-US" sz="3200" dirty="0" smtClean="0"/>
              <a:t>who reported that 90% of the participants used the Internet for school or college work.  </a:t>
            </a:r>
            <a:endParaRPr lang="en-US" sz="3200" dirty="0"/>
          </a:p>
        </p:txBody>
      </p:sp>
    </p:spTree>
    <p:extLst>
      <p:ext uri="{BB962C8B-B14F-4D97-AF65-F5344CB8AC3E}">
        <p14:creationId xmlns:p14="http://schemas.microsoft.com/office/powerpoint/2010/main" val="4775566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031" y="678048"/>
            <a:ext cx="9072563" cy="6074913"/>
          </a:xfrm>
        </p:spPr>
        <p:txBody>
          <a:bodyPr>
            <a:normAutofit fontScale="92500" lnSpcReduction="20000"/>
          </a:bodyPr>
          <a:lstStyle/>
          <a:p>
            <a:pPr>
              <a:buFont typeface="Wingdings" panose="05000000000000000000" pitchFamily="2" charset="2"/>
              <a:buChar char="Ø"/>
            </a:pPr>
            <a:r>
              <a:rPr lang="en-US" sz="4000" dirty="0" smtClean="0"/>
              <a:t>Internet Addiction Test </a:t>
            </a:r>
          </a:p>
          <a:p>
            <a:pPr marL="0" indent="0" algn="just">
              <a:lnSpc>
                <a:spcPct val="150000"/>
              </a:lnSpc>
              <a:buNone/>
            </a:pPr>
            <a:r>
              <a:rPr lang="en-US" dirty="0" smtClean="0"/>
              <a:t>Our study reported that there is no significant difference between internet addiction and academic performance. This is because we did not make it more specific into weekdays and weekends. A study done by </a:t>
            </a:r>
            <a:r>
              <a:rPr lang="en-US" i="1" dirty="0" err="1" smtClean="0"/>
              <a:t>Harlina</a:t>
            </a:r>
            <a:r>
              <a:rPr lang="en-US" i="1" dirty="0" smtClean="0"/>
              <a:t> H. S. et al.</a:t>
            </a:r>
            <a:r>
              <a:rPr lang="en-US" dirty="0" smtClean="0"/>
              <a:t> showed that there is significant difference between internet addiction and academic performance during weekdays while there is no significant difference between internet addiction and academic performance during weekends. </a:t>
            </a:r>
            <a:endParaRPr lang="en-US" dirty="0"/>
          </a:p>
        </p:txBody>
      </p:sp>
    </p:spTree>
    <p:extLst>
      <p:ext uri="{BB962C8B-B14F-4D97-AF65-F5344CB8AC3E}">
        <p14:creationId xmlns:p14="http://schemas.microsoft.com/office/powerpoint/2010/main" val="2860127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buNone/>
            </a:pPr>
            <a:r>
              <a:rPr lang="en-US" dirty="0" smtClean="0">
                <a:solidFill>
                  <a:schemeClr val="tx1"/>
                </a:solidFill>
              </a:rPr>
              <a:t>STUDY LIMITATION</a:t>
            </a:r>
            <a:endParaRPr lang="en-US" dirty="0">
              <a:solidFill>
                <a:schemeClr val="tx1"/>
              </a:solidFill>
            </a:endParaRPr>
          </a:p>
        </p:txBody>
      </p:sp>
      <p:sp>
        <p:nvSpPr>
          <p:cNvPr id="5" name="Content Placeholder 4"/>
          <p:cNvSpPr>
            <a:spLocks noGrp="1"/>
          </p:cNvSpPr>
          <p:nvPr>
            <p:ph idx="1"/>
          </p:nvPr>
        </p:nvSpPr>
        <p:spPr>
          <a:xfrm>
            <a:off x="719832" y="1259557"/>
            <a:ext cx="8693640" cy="4796280"/>
          </a:xfrm>
        </p:spPr>
        <p:txBody>
          <a:bodyPr>
            <a:noAutofit/>
          </a:bodyPr>
          <a:lstStyle/>
          <a:p>
            <a:pPr marL="108000" indent="0">
              <a:lnSpc>
                <a:spcPct val="100000"/>
              </a:lnSpc>
              <a:buNone/>
            </a:pPr>
            <a:r>
              <a:rPr lang="en-US" sz="2400" b="1" dirty="0" smtClean="0">
                <a:latin typeface="Arial" panose="020B0604020202020204" pitchFamily="34" charset="0"/>
                <a:cs typeface="Arial" panose="020B0604020202020204" pitchFamily="34" charset="0"/>
              </a:rPr>
              <a:t>SAMPLE SIZE</a:t>
            </a:r>
          </a:p>
          <a:p>
            <a:pPr>
              <a:lnSpc>
                <a:spcPct val="100000"/>
              </a:lnSpc>
              <a:buFont typeface="Wingdings" panose="05000000000000000000" pitchFamily="2" charset="2"/>
              <a:buChar char="q"/>
            </a:pPr>
            <a:r>
              <a:rPr lang="en-US" sz="2400" dirty="0" smtClean="0">
                <a:latin typeface="Arial" panose="020B0604020202020204" pitchFamily="34" charset="0"/>
                <a:cs typeface="Arial" panose="020B0604020202020204" pitchFamily="34" charset="0"/>
              </a:rPr>
              <a:t>Research only focus on the medical students in UKM</a:t>
            </a:r>
          </a:p>
          <a:p>
            <a:pPr>
              <a:lnSpc>
                <a:spcPct val="100000"/>
              </a:lnSpc>
              <a:buFont typeface="Wingdings" panose="05000000000000000000" pitchFamily="2" charset="2"/>
              <a:buChar char="q"/>
            </a:pPr>
            <a:r>
              <a:rPr lang="en-US" sz="2400" dirty="0" smtClean="0">
                <a:latin typeface="Arial" panose="020B0604020202020204" pitchFamily="34" charset="0"/>
                <a:cs typeface="Arial" panose="020B0604020202020204" pitchFamily="34" charset="0"/>
              </a:rPr>
              <a:t>Small sample size, only involved 86 students</a:t>
            </a:r>
          </a:p>
          <a:p>
            <a:pPr marL="108000" indent="0">
              <a:lnSpc>
                <a:spcPct val="100000"/>
              </a:lnSpc>
              <a:buNone/>
            </a:pPr>
            <a:endParaRPr lang="en-US" sz="2400" dirty="0" smtClean="0">
              <a:latin typeface="Arial" panose="020B0604020202020204" pitchFamily="34" charset="0"/>
              <a:cs typeface="Arial" panose="020B0604020202020204" pitchFamily="34" charset="0"/>
            </a:endParaRPr>
          </a:p>
          <a:p>
            <a:pPr marL="108000" indent="0">
              <a:lnSpc>
                <a:spcPct val="100000"/>
              </a:lnSpc>
              <a:buNone/>
            </a:pPr>
            <a:r>
              <a:rPr lang="en-US" sz="2400" b="1" dirty="0" smtClean="0">
                <a:latin typeface="Arial" panose="020B0604020202020204" pitchFamily="34" charset="0"/>
                <a:cs typeface="Arial" panose="020B0604020202020204" pitchFamily="34" charset="0"/>
              </a:rPr>
              <a:t>SOLELY INVESTIGATED THE EFFECTS OF INTERNET ADDICTION ON STUDENTS CGPA </a:t>
            </a:r>
          </a:p>
          <a:p>
            <a:pPr marL="342900" indent="-342900">
              <a:lnSpc>
                <a:spcPct val="100000"/>
              </a:lnSpc>
              <a:buFont typeface="Wingdings" panose="05000000000000000000" pitchFamily="2" charset="2"/>
              <a:buChar char="q"/>
            </a:pPr>
            <a:r>
              <a:rPr lang="en-US" sz="2400" dirty="0" smtClean="0">
                <a:latin typeface="Arial" panose="020B0604020202020204" pitchFamily="34" charset="0"/>
                <a:cs typeface="Arial" panose="020B0604020202020204" pitchFamily="34" charset="0"/>
              </a:rPr>
              <a:t>The variable is too specific</a:t>
            </a:r>
          </a:p>
          <a:p>
            <a:pPr marL="0" indent="0">
              <a:lnSpc>
                <a:spcPct val="100000"/>
              </a:lnSpc>
              <a:buNone/>
            </a:pPr>
            <a:endParaRPr lang="en-US" sz="2400" dirty="0" smtClean="0">
              <a:latin typeface="Arial" panose="020B0604020202020204" pitchFamily="34" charset="0"/>
              <a:cs typeface="Arial" panose="020B0604020202020204" pitchFamily="34" charset="0"/>
            </a:endParaRPr>
          </a:p>
          <a:p>
            <a:pPr marL="108000" indent="0">
              <a:lnSpc>
                <a:spcPct val="100000"/>
              </a:lnSpc>
              <a:buNone/>
            </a:pPr>
            <a:r>
              <a:rPr lang="en-US" sz="2400" b="1" dirty="0" smtClean="0">
                <a:latin typeface="Arial" panose="020B0604020202020204" pitchFamily="34" charset="0"/>
                <a:cs typeface="Arial" panose="020B0604020202020204" pitchFamily="34" charset="0"/>
              </a:rPr>
              <a:t>RECALL BIAS</a:t>
            </a:r>
          </a:p>
          <a:p>
            <a:pPr>
              <a:lnSpc>
                <a:spcPct val="100000"/>
              </a:lnSpc>
              <a:buFont typeface="Wingdings" panose="05000000000000000000" pitchFamily="2" charset="2"/>
              <a:buChar char="q"/>
            </a:pPr>
            <a:r>
              <a:rPr lang="en-US" sz="2400" dirty="0" smtClean="0">
                <a:latin typeface="Arial" panose="020B0604020202020204" pitchFamily="34" charset="0"/>
                <a:cs typeface="Arial" panose="020B0604020202020204" pitchFamily="34" charset="0"/>
              </a:rPr>
              <a:t>Used self reported rather than direct measure of internet usage use such as Facebook and other variables</a:t>
            </a:r>
          </a:p>
        </p:txBody>
      </p:sp>
    </p:spTree>
    <p:extLst>
      <p:ext uri="{BB962C8B-B14F-4D97-AF65-F5344CB8AC3E}">
        <p14:creationId xmlns:p14="http://schemas.microsoft.com/office/powerpoint/2010/main" val="15741414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uNone/>
            </a:pPr>
            <a:r>
              <a:rPr lang="en-US" dirty="0" smtClean="0"/>
              <a:t>SUGGESTION</a:t>
            </a:r>
            <a:endParaRPr lang="en-US" dirty="0"/>
          </a:p>
        </p:txBody>
      </p:sp>
      <p:sp>
        <p:nvSpPr>
          <p:cNvPr id="3" name="Content Placeholder 2"/>
          <p:cNvSpPr>
            <a:spLocks noGrp="1"/>
          </p:cNvSpPr>
          <p:nvPr>
            <p:ph idx="1"/>
          </p:nvPr>
        </p:nvSpPr>
        <p:spPr>
          <a:xfrm>
            <a:off x="719832" y="1691605"/>
            <a:ext cx="8693640" cy="4796280"/>
          </a:xfrm>
        </p:spPr>
        <p:txBody>
          <a:bodyPr>
            <a:normAutofit fontScale="92500" lnSpcReduction="10000"/>
          </a:bodyPr>
          <a:lstStyle/>
          <a:p>
            <a:pPr>
              <a:buFont typeface="Wingdings" panose="05000000000000000000" pitchFamily="2" charset="2"/>
              <a:buChar char="q"/>
            </a:pPr>
            <a:r>
              <a:rPr lang="en-US" sz="3200" dirty="0" smtClean="0">
                <a:latin typeface="Arial" panose="020B0604020202020204" pitchFamily="34" charset="0"/>
                <a:cs typeface="Arial" panose="020B0604020202020204" pitchFamily="34" charset="0"/>
              </a:rPr>
              <a:t>Use bigger sample size, not just second year medical students because it does not represent the true picture of the community.</a:t>
            </a:r>
          </a:p>
          <a:p>
            <a:pPr>
              <a:buFont typeface="Wingdings" panose="05000000000000000000" pitchFamily="2" charset="2"/>
              <a:buChar char="q"/>
            </a:pPr>
            <a:r>
              <a:rPr lang="en-US" sz="3200" dirty="0" smtClean="0">
                <a:latin typeface="Arial" panose="020B0604020202020204" pitchFamily="34" charset="0"/>
                <a:cs typeface="Arial" panose="020B0604020202020204" pitchFamily="34" charset="0"/>
              </a:rPr>
              <a:t>The sample should involve other faculty because it may vary from general population</a:t>
            </a:r>
          </a:p>
          <a:p>
            <a:pPr>
              <a:buFont typeface="Wingdings" panose="05000000000000000000" pitchFamily="2" charset="2"/>
              <a:buChar char="q"/>
            </a:pPr>
            <a:r>
              <a:rPr lang="en-US" sz="3200" dirty="0" smtClean="0">
                <a:latin typeface="Arial" panose="020B0604020202020204" pitchFamily="34" charset="0"/>
                <a:cs typeface="Arial" panose="020B0604020202020204" pitchFamily="34" charset="0"/>
              </a:rPr>
              <a:t>Should include more social variable such as health status of the student and social dysfunction.</a:t>
            </a:r>
          </a:p>
          <a:p>
            <a:pPr>
              <a:buFont typeface="Wingdings" panose="05000000000000000000" pitchFamily="2" charset="2"/>
              <a:buChar char="q"/>
            </a:pPr>
            <a:r>
              <a:rPr lang="en-US" sz="3200" dirty="0" smtClean="0">
                <a:latin typeface="Arial" panose="020B0604020202020204" pitchFamily="34" charset="0"/>
                <a:cs typeface="Arial" panose="020B0604020202020204" pitchFamily="34" charset="0"/>
              </a:rPr>
              <a:t>Direct measure of the internet </a:t>
            </a:r>
            <a:r>
              <a:rPr lang="en-US" sz="3200" dirty="0">
                <a:latin typeface="Arial" panose="020B0604020202020204" pitchFamily="34" charset="0"/>
                <a:cs typeface="Arial" panose="020B0604020202020204" pitchFamily="34" charset="0"/>
              </a:rPr>
              <a:t>usage and other variables </a:t>
            </a:r>
            <a:r>
              <a:rPr lang="en-US" sz="3200" dirty="0" smtClean="0">
                <a:latin typeface="Arial" panose="020B0604020202020204" pitchFamily="34" charset="0"/>
                <a:cs typeface="Arial" panose="020B0604020202020204" pitchFamily="34" charset="0"/>
              </a:rPr>
              <a:t>rather than self reported </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6036502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uNone/>
            </a:pPr>
            <a:r>
              <a:rPr lang="en-US" dirty="0" smtClean="0"/>
              <a:t>STRENGTH</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q"/>
            </a:pPr>
            <a:r>
              <a:rPr lang="en-US" sz="3600" dirty="0" smtClean="0">
                <a:latin typeface="Arial" panose="020B0604020202020204" pitchFamily="34" charset="0"/>
                <a:cs typeface="Arial" panose="020B0604020202020204" pitchFamily="34" charset="0"/>
              </a:rPr>
              <a:t>Low cost</a:t>
            </a:r>
          </a:p>
          <a:p>
            <a:pPr>
              <a:buFont typeface="Wingdings" panose="05000000000000000000" pitchFamily="2" charset="2"/>
              <a:buChar char="q"/>
            </a:pPr>
            <a:r>
              <a:rPr lang="en-US" sz="3600" dirty="0" smtClean="0">
                <a:latin typeface="Arial" panose="020B0604020202020204" pitchFamily="34" charset="0"/>
                <a:cs typeface="Arial" panose="020B0604020202020204" pitchFamily="34" charset="0"/>
              </a:rPr>
              <a:t>Objectives were achieved in a short period of time</a:t>
            </a:r>
          </a:p>
          <a:p>
            <a:pPr marL="0" indent="0">
              <a:buNone/>
            </a:pPr>
            <a:endParaRPr lang="en-US" sz="3600" dirty="0" smtClean="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9177780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ctr">
              <a:buNone/>
            </a:pPr>
            <a:r>
              <a:rPr lang="en-MY" sz="6000" dirty="0" smtClean="0"/>
              <a:t>CONCLUSION </a:t>
            </a:r>
            <a:endParaRPr lang="en-MY" sz="6000" dirty="0"/>
          </a:p>
        </p:txBody>
      </p:sp>
      <p:sp>
        <p:nvSpPr>
          <p:cNvPr id="3" name="Text Placeholder 2"/>
          <p:cNvSpPr txBox="1">
            <a:spLocks noGrp="1"/>
          </p:cNvSpPr>
          <p:nvPr>
            <p:ph idx="1"/>
          </p:nvPr>
        </p:nvSpPr>
        <p:spPr/>
        <p:txBody>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marL="0" lvl="0" indent="228600" algn="just">
              <a:lnSpc>
                <a:spcPct val="150000"/>
              </a:lnSpc>
              <a:buNone/>
            </a:pPr>
            <a:r>
              <a:rPr lang="en-MY" dirty="0"/>
              <a:t> </a:t>
            </a:r>
            <a:r>
              <a:rPr lang="en-MY" dirty="0" smtClean="0"/>
              <a:t>From our study it shows that there is no effect of internet usage on academic performance, but medical students must make sure that they do not cross the limit of internet usage so as it does not affect their academic performance.</a:t>
            </a:r>
            <a:endParaRPr lang="en-MY"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301625"/>
            <a:ext cx="9072563" cy="1262063"/>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MY" dirty="0" smtClean="0"/>
              <a:t>REFERENCES </a:t>
            </a:r>
            <a:endParaRPr lang="en-MY" dirty="0"/>
          </a:p>
        </p:txBody>
      </p:sp>
      <p:sp>
        <p:nvSpPr>
          <p:cNvPr id="3" name="Text Placeholder 2"/>
          <p:cNvSpPr txBox="1">
            <a:spLocks noGrp="1"/>
          </p:cNvSpPr>
          <p:nvPr>
            <p:ph type="body" idx="4294967295"/>
          </p:nvPr>
        </p:nvSpPr>
        <p:spPr>
          <a:xfrm>
            <a:off x="0" y="1768475"/>
            <a:ext cx="9072563" cy="4989513"/>
          </a:xfrm>
        </p:spPr>
        <p:txBody>
          <a:bodyPr>
            <a:normAutofit lnSpcReduction="10000"/>
          </a:bodyPr>
          <a:lstStyle>
            <a:defPPr marL="432000" lvl="0" indent="-324000">
              <a:spcBef>
                <a:spcPts val="0"/>
              </a:spcBef>
              <a:spcAft>
                <a:spcPts val="1417"/>
              </a:spcAft>
              <a:buSzPct val="45000"/>
              <a:buFont typeface="StarSymbol"/>
              <a:buNone/>
              <a:defRPr lang="en-MY"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MY"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MY"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MY"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MY"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MY" sz="2000" b="0" i="0" u="none" strike="noStrike" kern="1200">
                <a:ln>
                  <a:noFill/>
                </a:ln>
                <a:latin typeface="Arial" pitchFamily="18"/>
                <a:ea typeface="Microsoft YaHei" pitchFamily="2"/>
                <a:cs typeface="Mangal" pitchFamily="2"/>
              </a:defRPr>
            </a:lvl9pPr>
          </a:lstStyle>
          <a:p>
            <a:pPr lvl="0"/>
            <a:r>
              <a:rPr lang="en-MY" sz="1600" i="1" dirty="0" err="1" smtClean="0"/>
              <a:t>Suhail</a:t>
            </a:r>
            <a:r>
              <a:rPr lang="en-MY" sz="1600" i="1" dirty="0" smtClean="0"/>
              <a:t> </a:t>
            </a:r>
            <a:r>
              <a:rPr lang="en-MY" sz="1600" i="1" dirty="0"/>
              <a:t>K, Bargees Z (2006). Effects of excessive internet use on undergraduate students in Pakistan. Cyber Psychol. </a:t>
            </a:r>
            <a:r>
              <a:rPr lang="en-MY" sz="1600" i="1" dirty="0" err="1"/>
              <a:t>Behav</a:t>
            </a:r>
            <a:r>
              <a:rPr lang="en-MY" sz="1600" i="1" dirty="0"/>
              <a:t>. 9(3):297-307.</a:t>
            </a:r>
          </a:p>
          <a:p>
            <a:pPr lvl="0"/>
            <a:r>
              <a:rPr lang="en-MY" sz="1600" i="1" dirty="0"/>
              <a:t>Kim JH (2004). A Study on Problem and Policy of Youth internet addiction. Korean J. Fam. Soc. Work 9(2):21-34.</a:t>
            </a:r>
          </a:p>
          <a:p>
            <a:pPr lvl="0"/>
            <a:r>
              <a:rPr lang="en-MY" sz="1600" i="1" dirty="0" err="1"/>
              <a:t>Jeong</a:t>
            </a:r>
            <a:r>
              <a:rPr lang="en-MY" sz="1600" i="1" dirty="0"/>
              <a:t> TG (2005). The Effects of Internet Addiction and Self Control on Achievement of Elementary School Children). Korean J. </a:t>
            </a:r>
            <a:r>
              <a:rPr lang="en-MY" sz="1600" i="1" dirty="0" err="1"/>
              <a:t>Yeolin</a:t>
            </a:r>
            <a:r>
              <a:rPr lang="en-MY" sz="1600" i="1" dirty="0"/>
              <a:t> Educ. </a:t>
            </a:r>
          </a:p>
          <a:p>
            <a:r>
              <a:rPr lang="en-MY" sz="1600" i="1" dirty="0"/>
              <a:t>13(1):143-163.</a:t>
            </a:r>
          </a:p>
          <a:p>
            <a:pPr lvl="0"/>
            <a:r>
              <a:rPr lang="en-MY" sz="1600" i="1" dirty="0"/>
              <a:t>Weiser EB (2000).  Gender Differences in Internet Use Patterns and</a:t>
            </a:r>
          </a:p>
          <a:p>
            <a:r>
              <a:rPr lang="en-MY" sz="1600" i="1" dirty="0"/>
              <a:t>Internet Application Preferences: A Two-Sample Comparison.  Cyber </a:t>
            </a:r>
          </a:p>
          <a:p>
            <a:r>
              <a:rPr lang="en-MY" sz="1600" i="1" dirty="0"/>
              <a:t>Psychol. </a:t>
            </a:r>
            <a:r>
              <a:rPr lang="en-MY" sz="1600" i="1" dirty="0" err="1"/>
              <a:t>Behav</a:t>
            </a:r>
            <a:r>
              <a:rPr lang="en-MY" sz="1600" i="1" dirty="0"/>
              <a:t>. 3:167-178.</a:t>
            </a:r>
          </a:p>
          <a:p>
            <a:pPr lvl="0"/>
            <a:r>
              <a:rPr lang="en-MY" sz="1600" i="1" dirty="0"/>
              <a:t>Scherer K (1997). College Life On-Line: Healthy and Unhealthy Internet Use. J. College Student Dev. 38:655-665</a:t>
            </a:r>
          </a:p>
          <a:p>
            <a:pPr lvl="0"/>
            <a:r>
              <a:rPr lang="en-MY" sz="1600" i="1" dirty="0" err="1"/>
              <a:t>Morahan</a:t>
            </a:r>
            <a:r>
              <a:rPr lang="en-MY" sz="1600" i="1" dirty="0"/>
              <a:t>-Martin  J,  Schumacher  P  (2000).  Incidence  and  correlates  of pathological Internet use among college students. </a:t>
            </a:r>
            <a:r>
              <a:rPr lang="en-MY" sz="1600" i="1" dirty="0" err="1"/>
              <a:t>Comput</a:t>
            </a:r>
            <a:r>
              <a:rPr lang="en-MY" sz="1600" i="1" dirty="0"/>
              <a:t>. </a:t>
            </a:r>
            <a:r>
              <a:rPr lang="en-MY" sz="1600" i="1" dirty="0" smtClean="0"/>
              <a:t>Hum. Behav.16:13-29</a:t>
            </a:r>
            <a:endParaRPr lang="en-MY" sz="1600" i="1" dirty="0"/>
          </a:p>
          <a:p>
            <a:pPr marL="0" lvl="0" indent="228600">
              <a:lnSpc>
                <a:spcPct val="150000"/>
              </a:lnSpc>
              <a:buNone/>
            </a:pPr>
            <a:endParaRPr lang="en-MY" sz="1600" dirty="0"/>
          </a:p>
        </p:txBody>
      </p:sp>
    </p:spTree>
    <p:extLst>
      <p:ext uri="{BB962C8B-B14F-4D97-AF65-F5344CB8AC3E}">
        <p14:creationId xmlns:p14="http://schemas.microsoft.com/office/powerpoint/2010/main" val="1231199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9832" y="539477"/>
            <a:ext cx="8712968" cy="6552728"/>
          </a:xfrm>
        </p:spPr>
      </p:pic>
    </p:spTree>
    <p:extLst>
      <p:ext uri="{BB962C8B-B14F-4D97-AF65-F5344CB8AC3E}">
        <p14:creationId xmlns:p14="http://schemas.microsoft.com/office/powerpoint/2010/main" val="3661222527"/>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TotalTime>
  <Words>1318</Words>
  <Application>Microsoft Office PowerPoint</Application>
  <PresentationFormat>Custom</PresentationFormat>
  <Paragraphs>110</Paragraphs>
  <Slides>28</Slides>
  <Notes>20</Notes>
  <HiddenSlides>0</HiddenSlides>
  <MMClips>0</MMClips>
  <ScaleCrop>false</ScaleCrop>
  <HeadingPairs>
    <vt:vector size="4" baseType="variant">
      <vt:variant>
        <vt:lpstr>Theme</vt:lpstr>
      </vt:variant>
      <vt:variant>
        <vt:i4>3</vt:i4>
      </vt:variant>
      <vt:variant>
        <vt:lpstr>Slide Titles</vt:lpstr>
      </vt:variant>
      <vt:variant>
        <vt:i4>28</vt:i4>
      </vt:variant>
    </vt:vector>
  </HeadingPairs>
  <TitlesOfParts>
    <vt:vector size="31" baseType="lpstr">
      <vt:lpstr>Default 1</vt:lpstr>
      <vt:lpstr>Default 2</vt:lpstr>
      <vt:lpstr>NewsPrint</vt:lpstr>
      <vt:lpstr>LAB 6  Facilitator : Dr. Jamilah</vt:lpstr>
      <vt:lpstr>INTRODUCTION</vt:lpstr>
      <vt:lpstr>JUSTIFICATION</vt:lpstr>
      <vt:lpstr>LITERATURE REVIEW</vt:lpstr>
      <vt:lpstr>PROBLEM STATEMENT</vt:lpstr>
      <vt:lpstr>GENERAL OBJECTIVE</vt:lpstr>
      <vt:lpstr>SPECIFIC OBJECTIVES</vt:lpstr>
      <vt:lpstr>HYPOTHESIS</vt:lpstr>
      <vt:lpstr>METHODOLOGY</vt:lpstr>
      <vt:lpstr>METHODOLOGY</vt:lpstr>
      <vt:lpstr>METHODOLOGY</vt:lpstr>
      <vt:lpstr>Questionnaire</vt:lpstr>
      <vt:lpstr>RESULT</vt:lpstr>
      <vt:lpstr>1. DESCRIPTIVE ANALYSIS</vt:lpstr>
      <vt:lpstr>PowerPoint Presentation</vt:lpstr>
      <vt:lpstr>2. BIVARIATE ANALYSIS-  FACTORS AFFECTING ACADEMIC PERFORMANCES</vt:lpstr>
      <vt:lpstr>PowerPoint Presentation</vt:lpstr>
      <vt:lpstr>DISCUSSION</vt:lpstr>
      <vt:lpstr>PowerPoint Presentation</vt:lpstr>
      <vt:lpstr>PowerPoint Presentation</vt:lpstr>
      <vt:lpstr>PowerPoint Presentation</vt:lpstr>
      <vt:lpstr>PowerPoint Presentation</vt:lpstr>
      <vt:lpstr>STUDY LIMITATION</vt:lpstr>
      <vt:lpstr>SUGGESTION</vt:lpstr>
      <vt:lpstr>STRENGTH</vt:lpstr>
      <vt:lpstr>CONCLUSION </vt:lpstr>
      <vt:lpstr>REFERENCES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6  Facilitator : Dr. Jamilah</dc:title>
  <dc:creator>PRAKLINIKAL</dc:creator>
  <cp:lastModifiedBy>user</cp:lastModifiedBy>
  <cp:revision>15</cp:revision>
  <dcterms:created xsi:type="dcterms:W3CDTF">2015-11-25T19:25:56Z</dcterms:created>
  <dcterms:modified xsi:type="dcterms:W3CDTF">2015-11-26T03:42:30Z</dcterms:modified>
</cp:coreProperties>
</file>