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6" r:id="rId4"/>
    <p:sldId id="258" r:id="rId5"/>
    <p:sldId id="257" r:id="rId6"/>
    <p:sldId id="260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7525F3-837A-4898-B876-A1BBC07E294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C70CB4-267A-4FA0-82BD-B6637EE6AC27}">
      <dgm:prSet phldrT="[Text]"/>
      <dgm:spPr/>
      <dgm:t>
        <a:bodyPr/>
        <a:lstStyle/>
        <a:p>
          <a:r>
            <a:rPr lang="en-US" dirty="0"/>
            <a:t>MOH</a:t>
          </a:r>
        </a:p>
      </dgm:t>
    </dgm:pt>
    <dgm:pt modelId="{3678F365-0961-4641-83B5-E3EFDE6B8E18}" type="parTrans" cxnId="{FE2AA589-3697-4381-A234-322445DBA706}">
      <dgm:prSet/>
      <dgm:spPr/>
      <dgm:t>
        <a:bodyPr/>
        <a:lstStyle/>
        <a:p>
          <a:endParaRPr lang="en-US"/>
        </a:p>
      </dgm:t>
    </dgm:pt>
    <dgm:pt modelId="{37ED4542-6C85-41DF-B3B0-6A7AF5BE07BB}" type="sibTrans" cxnId="{FE2AA589-3697-4381-A234-322445DBA706}">
      <dgm:prSet/>
      <dgm:spPr/>
      <dgm:t>
        <a:bodyPr/>
        <a:lstStyle/>
        <a:p>
          <a:endParaRPr lang="en-US"/>
        </a:p>
      </dgm:t>
    </dgm:pt>
    <dgm:pt modelId="{1785CB3F-8CBF-4E34-B0F0-1234A36AC073}">
      <dgm:prSet phldrT="[Text]"/>
      <dgm:spPr/>
      <dgm:t>
        <a:bodyPr/>
        <a:lstStyle/>
        <a:p>
          <a:r>
            <a:rPr lang="en-US" dirty="0"/>
            <a:t>Health</a:t>
          </a:r>
        </a:p>
      </dgm:t>
    </dgm:pt>
    <dgm:pt modelId="{3AB7C5EB-2A3C-41D7-8096-9497435B4CF5}" type="parTrans" cxnId="{D0E120AC-57E3-4742-9F94-42DFDB35E364}">
      <dgm:prSet/>
      <dgm:spPr/>
      <dgm:t>
        <a:bodyPr/>
        <a:lstStyle/>
        <a:p>
          <a:endParaRPr lang="en-US"/>
        </a:p>
      </dgm:t>
    </dgm:pt>
    <dgm:pt modelId="{3A50D500-C96F-45FA-8FF0-FC1559DB91D5}" type="sibTrans" cxnId="{D0E120AC-57E3-4742-9F94-42DFDB35E364}">
      <dgm:prSet/>
      <dgm:spPr/>
      <dgm:t>
        <a:bodyPr/>
        <a:lstStyle/>
        <a:p>
          <a:endParaRPr lang="en-US"/>
        </a:p>
      </dgm:t>
    </dgm:pt>
    <dgm:pt modelId="{8971E1E9-9D9A-4808-BE23-CE85326C68BD}">
      <dgm:prSet phldrT="[Text]"/>
      <dgm:spPr/>
      <dgm:t>
        <a:bodyPr/>
        <a:lstStyle/>
        <a:p>
          <a:r>
            <a:rPr lang="en-US" dirty="0"/>
            <a:t>District Health Office</a:t>
          </a:r>
        </a:p>
      </dgm:t>
    </dgm:pt>
    <dgm:pt modelId="{2324131A-0454-4F78-8E71-985AAC8D44F6}" type="parTrans" cxnId="{82F05C0D-498E-4B37-9ABA-E5BC3D61387A}">
      <dgm:prSet/>
      <dgm:spPr/>
      <dgm:t>
        <a:bodyPr/>
        <a:lstStyle/>
        <a:p>
          <a:endParaRPr lang="en-US"/>
        </a:p>
      </dgm:t>
    </dgm:pt>
    <dgm:pt modelId="{8FA6782A-9D02-4579-BD87-79B3553C0015}" type="sibTrans" cxnId="{82F05C0D-498E-4B37-9ABA-E5BC3D61387A}">
      <dgm:prSet/>
      <dgm:spPr/>
      <dgm:t>
        <a:bodyPr/>
        <a:lstStyle/>
        <a:p>
          <a:endParaRPr lang="en-US"/>
        </a:p>
      </dgm:t>
    </dgm:pt>
    <dgm:pt modelId="{1F1B072F-A999-4A24-A631-734F77411A7F}">
      <dgm:prSet phldrT="[Text]"/>
      <dgm:spPr/>
      <dgm:t>
        <a:bodyPr/>
        <a:lstStyle/>
        <a:p>
          <a:r>
            <a:rPr lang="en-US" dirty="0"/>
            <a:t>Public Health Clinics</a:t>
          </a:r>
        </a:p>
      </dgm:t>
    </dgm:pt>
    <dgm:pt modelId="{BCD864D0-BA5B-4F78-A63D-6E837E9F9D27}" type="parTrans" cxnId="{02865CBB-97B9-4AFB-8B6D-7E943A2B8D98}">
      <dgm:prSet/>
      <dgm:spPr/>
      <dgm:t>
        <a:bodyPr/>
        <a:lstStyle/>
        <a:p>
          <a:endParaRPr lang="en-US"/>
        </a:p>
      </dgm:t>
    </dgm:pt>
    <dgm:pt modelId="{C540376D-EFCA-40E7-AF38-59DA462BF825}" type="sibTrans" cxnId="{02865CBB-97B9-4AFB-8B6D-7E943A2B8D98}">
      <dgm:prSet/>
      <dgm:spPr/>
      <dgm:t>
        <a:bodyPr/>
        <a:lstStyle/>
        <a:p>
          <a:endParaRPr lang="en-US"/>
        </a:p>
      </dgm:t>
    </dgm:pt>
    <dgm:pt modelId="{E82F0117-9523-4677-9AE6-49907DED9014}">
      <dgm:prSet phldrT="[Text]"/>
      <dgm:spPr/>
      <dgm:t>
        <a:bodyPr/>
        <a:lstStyle/>
        <a:p>
          <a:r>
            <a:rPr lang="en-US" dirty="0"/>
            <a:t>Hospital</a:t>
          </a:r>
        </a:p>
      </dgm:t>
    </dgm:pt>
    <dgm:pt modelId="{0E49772C-840A-4A3F-B15D-03CB60040D07}" type="parTrans" cxnId="{3881C068-1948-4F9A-820D-841141482DA0}">
      <dgm:prSet/>
      <dgm:spPr/>
      <dgm:t>
        <a:bodyPr/>
        <a:lstStyle/>
        <a:p>
          <a:endParaRPr lang="en-US"/>
        </a:p>
      </dgm:t>
    </dgm:pt>
    <dgm:pt modelId="{B719C9F7-0996-4BBD-9DB9-29BF22EA6E0F}" type="sibTrans" cxnId="{3881C068-1948-4F9A-820D-841141482DA0}">
      <dgm:prSet/>
      <dgm:spPr/>
      <dgm:t>
        <a:bodyPr/>
        <a:lstStyle/>
        <a:p>
          <a:endParaRPr lang="en-US"/>
        </a:p>
      </dgm:t>
    </dgm:pt>
    <dgm:pt modelId="{13722643-C3A2-43A0-B6C6-412063973B98}">
      <dgm:prSet phldrT="[Text]"/>
      <dgm:spPr/>
      <dgm:t>
        <a:bodyPr/>
        <a:lstStyle/>
        <a:p>
          <a:r>
            <a:rPr lang="en-US" dirty="0"/>
            <a:t>Clinical Departments</a:t>
          </a:r>
        </a:p>
      </dgm:t>
    </dgm:pt>
    <dgm:pt modelId="{912C3844-D38D-45F4-96D6-FA63FECA7B47}" type="parTrans" cxnId="{D3CE1458-793F-4135-B349-8351EEAA75E4}">
      <dgm:prSet/>
      <dgm:spPr/>
      <dgm:t>
        <a:bodyPr/>
        <a:lstStyle/>
        <a:p>
          <a:endParaRPr lang="en-US"/>
        </a:p>
      </dgm:t>
    </dgm:pt>
    <dgm:pt modelId="{41FA31F1-2115-4428-8B90-9575E668219E}" type="sibTrans" cxnId="{D3CE1458-793F-4135-B349-8351EEAA75E4}">
      <dgm:prSet/>
      <dgm:spPr/>
      <dgm:t>
        <a:bodyPr/>
        <a:lstStyle/>
        <a:p>
          <a:endParaRPr lang="en-US"/>
        </a:p>
      </dgm:t>
    </dgm:pt>
    <dgm:pt modelId="{0B7CA5F6-FA52-402A-90A1-FF1ECBB8F639}">
      <dgm:prSet phldrT="[Text]"/>
      <dgm:spPr/>
      <dgm:t>
        <a:bodyPr/>
        <a:lstStyle/>
        <a:p>
          <a:r>
            <a:rPr lang="en-US" dirty="0"/>
            <a:t>Inspectorate</a:t>
          </a:r>
        </a:p>
      </dgm:t>
    </dgm:pt>
    <dgm:pt modelId="{CB4A5C8E-7CC4-4532-971B-5EB40241F2CE}" type="parTrans" cxnId="{89A9E58F-E4C5-4F92-B225-54B337B0F6E0}">
      <dgm:prSet/>
      <dgm:spPr/>
      <dgm:t>
        <a:bodyPr/>
        <a:lstStyle/>
        <a:p>
          <a:endParaRPr lang="en-US"/>
        </a:p>
      </dgm:t>
    </dgm:pt>
    <dgm:pt modelId="{CC3BD45E-1E6D-4421-81D8-68939CA98CE8}" type="sibTrans" cxnId="{89A9E58F-E4C5-4F92-B225-54B337B0F6E0}">
      <dgm:prSet/>
      <dgm:spPr/>
      <dgm:t>
        <a:bodyPr/>
        <a:lstStyle/>
        <a:p>
          <a:endParaRPr lang="en-US"/>
        </a:p>
      </dgm:t>
    </dgm:pt>
    <dgm:pt modelId="{EFDF4A57-1C34-468B-9CC1-4F99F50AD93D}">
      <dgm:prSet phldrT="[Text]"/>
      <dgm:spPr/>
      <dgm:t>
        <a:bodyPr/>
        <a:lstStyle/>
        <a:p>
          <a:r>
            <a:rPr lang="en-US" dirty="0"/>
            <a:t>Community Clinics</a:t>
          </a:r>
        </a:p>
      </dgm:t>
    </dgm:pt>
    <dgm:pt modelId="{373C98FD-DC3E-44B3-8675-16F35879F3FE}" type="parTrans" cxnId="{A9EBB62A-9502-4465-B02B-E07D59454EA6}">
      <dgm:prSet/>
      <dgm:spPr/>
      <dgm:t>
        <a:bodyPr/>
        <a:lstStyle/>
        <a:p>
          <a:endParaRPr lang="en-US"/>
        </a:p>
      </dgm:t>
    </dgm:pt>
    <dgm:pt modelId="{2229A6ED-8B3A-41CF-B02C-F0BB62D9992F}" type="sibTrans" cxnId="{A9EBB62A-9502-4465-B02B-E07D59454EA6}">
      <dgm:prSet/>
      <dgm:spPr/>
      <dgm:t>
        <a:bodyPr/>
        <a:lstStyle/>
        <a:p>
          <a:endParaRPr lang="en-US"/>
        </a:p>
      </dgm:t>
    </dgm:pt>
    <dgm:pt modelId="{31B0EF92-5B52-4F1C-AAF6-67BA080A164B}" type="pres">
      <dgm:prSet presAssocID="{EC7525F3-837A-4898-B876-A1BBC07E29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EAB33D-3271-499B-A2BA-94D973FE2148}" type="pres">
      <dgm:prSet presAssocID="{04C70CB4-267A-4FA0-82BD-B6637EE6AC27}" presName="hierRoot1" presStyleCnt="0"/>
      <dgm:spPr/>
    </dgm:pt>
    <dgm:pt modelId="{7842C667-84EB-4D55-9284-A692AB68852C}" type="pres">
      <dgm:prSet presAssocID="{04C70CB4-267A-4FA0-82BD-B6637EE6AC27}" presName="composite" presStyleCnt="0"/>
      <dgm:spPr/>
    </dgm:pt>
    <dgm:pt modelId="{62EF7D5F-AB3F-4A68-BADD-1DB757991BA2}" type="pres">
      <dgm:prSet presAssocID="{04C70CB4-267A-4FA0-82BD-B6637EE6AC27}" presName="background" presStyleLbl="node0" presStyleIdx="0" presStyleCnt="1"/>
      <dgm:spPr/>
    </dgm:pt>
    <dgm:pt modelId="{6BD4433A-DFFA-4807-9128-DB8CF371BED0}" type="pres">
      <dgm:prSet presAssocID="{04C70CB4-267A-4FA0-82BD-B6637EE6AC27}" presName="text" presStyleLbl="fgAcc0" presStyleIdx="0" presStyleCnt="1">
        <dgm:presLayoutVars>
          <dgm:chPref val="3"/>
        </dgm:presLayoutVars>
      </dgm:prSet>
      <dgm:spPr/>
    </dgm:pt>
    <dgm:pt modelId="{8825DE33-D2C9-4002-81C0-8E5451E3D024}" type="pres">
      <dgm:prSet presAssocID="{04C70CB4-267A-4FA0-82BD-B6637EE6AC27}" presName="hierChild2" presStyleCnt="0"/>
      <dgm:spPr/>
    </dgm:pt>
    <dgm:pt modelId="{6EB96B5E-F881-4A88-8444-7BDE2327091C}" type="pres">
      <dgm:prSet presAssocID="{3AB7C5EB-2A3C-41D7-8096-9497435B4CF5}" presName="Name10" presStyleLbl="parChTrans1D2" presStyleIdx="0" presStyleCnt="2"/>
      <dgm:spPr/>
    </dgm:pt>
    <dgm:pt modelId="{A3789835-6668-40CA-A954-F6CB141559AC}" type="pres">
      <dgm:prSet presAssocID="{1785CB3F-8CBF-4E34-B0F0-1234A36AC073}" presName="hierRoot2" presStyleCnt="0"/>
      <dgm:spPr/>
    </dgm:pt>
    <dgm:pt modelId="{AD8270E7-BEED-44C9-B315-333CC8CF9D58}" type="pres">
      <dgm:prSet presAssocID="{1785CB3F-8CBF-4E34-B0F0-1234A36AC073}" presName="composite2" presStyleCnt="0"/>
      <dgm:spPr/>
    </dgm:pt>
    <dgm:pt modelId="{9AC6BB57-8874-4116-B334-5F525AC8D8C3}" type="pres">
      <dgm:prSet presAssocID="{1785CB3F-8CBF-4E34-B0F0-1234A36AC073}" presName="background2" presStyleLbl="node2" presStyleIdx="0" presStyleCnt="2"/>
      <dgm:spPr/>
    </dgm:pt>
    <dgm:pt modelId="{A0C611A2-93EE-495C-9C43-CA38D05D406A}" type="pres">
      <dgm:prSet presAssocID="{1785CB3F-8CBF-4E34-B0F0-1234A36AC073}" presName="text2" presStyleLbl="fgAcc2" presStyleIdx="0" presStyleCnt="2">
        <dgm:presLayoutVars>
          <dgm:chPref val="3"/>
        </dgm:presLayoutVars>
      </dgm:prSet>
      <dgm:spPr/>
    </dgm:pt>
    <dgm:pt modelId="{32896426-596B-4F0D-BD52-DAEA9B52D54A}" type="pres">
      <dgm:prSet presAssocID="{1785CB3F-8CBF-4E34-B0F0-1234A36AC073}" presName="hierChild3" presStyleCnt="0"/>
      <dgm:spPr/>
    </dgm:pt>
    <dgm:pt modelId="{A94CEF7E-CE4C-4E12-B3FA-F8511BA4BDBA}" type="pres">
      <dgm:prSet presAssocID="{2324131A-0454-4F78-8E71-985AAC8D44F6}" presName="Name17" presStyleLbl="parChTrans1D3" presStyleIdx="0" presStyleCnt="2"/>
      <dgm:spPr/>
    </dgm:pt>
    <dgm:pt modelId="{E59604C7-18C2-4194-8D9F-D98E9A641F68}" type="pres">
      <dgm:prSet presAssocID="{8971E1E9-9D9A-4808-BE23-CE85326C68BD}" presName="hierRoot3" presStyleCnt="0"/>
      <dgm:spPr/>
    </dgm:pt>
    <dgm:pt modelId="{DAFB9677-3FF3-49C6-9463-DEE838749244}" type="pres">
      <dgm:prSet presAssocID="{8971E1E9-9D9A-4808-BE23-CE85326C68BD}" presName="composite3" presStyleCnt="0"/>
      <dgm:spPr/>
    </dgm:pt>
    <dgm:pt modelId="{C982385D-3E82-4DCD-AB76-E877672856A3}" type="pres">
      <dgm:prSet presAssocID="{8971E1E9-9D9A-4808-BE23-CE85326C68BD}" presName="background3" presStyleLbl="node3" presStyleIdx="0" presStyleCnt="2"/>
      <dgm:spPr/>
    </dgm:pt>
    <dgm:pt modelId="{9081CA39-EF31-4D83-A511-F19BEF9A56F3}" type="pres">
      <dgm:prSet presAssocID="{8971E1E9-9D9A-4808-BE23-CE85326C68BD}" presName="text3" presStyleLbl="fgAcc3" presStyleIdx="0" presStyleCnt="2">
        <dgm:presLayoutVars>
          <dgm:chPref val="3"/>
        </dgm:presLayoutVars>
      </dgm:prSet>
      <dgm:spPr/>
    </dgm:pt>
    <dgm:pt modelId="{DD4DE1BC-FDD2-4F9E-B946-BFA5C2BB7362}" type="pres">
      <dgm:prSet presAssocID="{8971E1E9-9D9A-4808-BE23-CE85326C68BD}" presName="hierChild4" presStyleCnt="0"/>
      <dgm:spPr/>
    </dgm:pt>
    <dgm:pt modelId="{E58D7CB1-FBFA-47EF-A5E5-F66ACB0930AC}" type="pres">
      <dgm:prSet presAssocID="{BCD864D0-BA5B-4F78-A63D-6E837E9F9D27}" presName="Name23" presStyleLbl="parChTrans1D4" presStyleIdx="0" presStyleCnt="3"/>
      <dgm:spPr/>
    </dgm:pt>
    <dgm:pt modelId="{0279C191-BC03-42EB-ACAC-B7E3F844067D}" type="pres">
      <dgm:prSet presAssocID="{1F1B072F-A999-4A24-A631-734F77411A7F}" presName="hierRoot4" presStyleCnt="0"/>
      <dgm:spPr/>
    </dgm:pt>
    <dgm:pt modelId="{EA9752CB-7225-4379-BF31-7CB07AE91B69}" type="pres">
      <dgm:prSet presAssocID="{1F1B072F-A999-4A24-A631-734F77411A7F}" presName="composite4" presStyleCnt="0"/>
      <dgm:spPr/>
    </dgm:pt>
    <dgm:pt modelId="{97B3762F-A36B-4AF8-80FF-A1E02365C1C1}" type="pres">
      <dgm:prSet presAssocID="{1F1B072F-A999-4A24-A631-734F77411A7F}" presName="background4" presStyleLbl="node4" presStyleIdx="0" presStyleCnt="3"/>
      <dgm:spPr/>
    </dgm:pt>
    <dgm:pt modelId="{E7E3A7A9-0414-4AC4-BC4C-442003EF791E}" type="pres">
      <dgm:prSet presAssocID="{1F1B072F-A999-4A24-A631-734F77411A7F}" presName="text4" presStyleLbl="fgAcc4" presStyleIdx="0" presStyleCnt="3">
        <dgm:presLayoutVars>
          <dgm:chPref val="3"/>
        </dgm:presLayoutVars>
      </dgm:prSet>
      <dgm:spPr/>
    </dgm:pt>
    <dgm:pt modelId="{2857FA80-FED0-4758-B36D-26576BDA084D}" type="pres">
      <dgm:prSet presAssocID="{1F1B072F-A999-4A24-A631-734F77411A7F}" presName="hierChild5" presStyleCnt="0"/>
      <dgm:spPr/>
    </dgm:pt>
    <dgm:pt modelId="{E3F9E940-E345-4B67-9F2D-74D2F910E027}" type="pres">
      <dgm:prSet presAssocID="{373C98FD-DC3E-44B3-8675-16F35879F3FE}" presName="Name23" presStyleLbl="parChTrans1D4" presStyleIdx="1" presStyleCnt="3"/>
      <dgm:spPr/>
    </dgm:pt>
    <dgm:pt modelId="{56A473C2-011D-4834-BB65-E222D90A503E}" type="pres">
      <dgm:prSet presAssocID="{EFDF4A57-1C34-468B-9CC1-4F99F50AD93D}" presName="hierRoot4" presStyleCnt="0"/>
      <dgm:spPr/>
    </dgm:pt>
    <dgm:pt modelId="{9FEB6030-9BE9-40C1-A92A-19CE1F31884E}" type="pres">
      <dgm:prSet presAssocID="{EFDF4A57-1C34-468B-9CC1-4F99F50AD93D}" presName="composite4" presStyleCnt="0"/>
      <dgm:spPr/>
    </dgm:pt>
    <dgm:pt modelId="{6FF26992-E367-4C99-A585-3A7E4DA9A76D}" type="pres">
      <dgm:prSet presAssocID="{EFDF4A57-1C34-468B-9CC1-4F99F50AD93D}" presName="background4" presStyleLbl="node4" presStyleIdx="1" presStyleCnt="3"/>
      <dgm:spPr/>
    </dgm:pt>
    <dgm:pt modelId="{AC9901BE-6ACD-4C92-B016-DA27B452AC99}" type="pres">
      <dgm:prSet presAssocID="{EFDF4A57-1C34-468B-9CC1-4F99F50AD93D}" presName="text4" presStyleLbl="fgAcc4" presStyleIdx="1" presStyleCnt="3">
        <dgm:presLayoutVars>
          <dgm:chPref val="3"/>
        </dgm:presLayoutVars>
      </dgm:prSet>
      <dgm:spPr/>
    </dgm:pt>
    <dgm:pt modelId="{A804C72D-AFD6-4C38-8191-9A241DC885C4}" type="pres">
      <dgm:prSet presAssocID="{EFDF4A57-1C34-468B-9CC1-4F99F50AD93D}" presName="hierChild5" presStyleCnt="0"/>
      <dgm:spPr/>
    </dgm:pt>
    <dgm:pt modelId="{3718ACED-7692-4A50-A24F-34B076EB21F8}" type="pres">
      <dgm:prSet presAssocID="{CB4A5C8E-7CC4-4532-971B-5EB40241F2CE}" presName="Name23" presStyleLbl="parChTrans1D4" presStyleIdx="2" presStyleCnt="3"/>
      <dgm:spPr/>
    </dgm:pt>
    <dgm:pt modelId="{467399E4-3787-4257-AED7-36B5846188C1}" type="pres">
      <dgm:prSet presAssocID="{0B7CA5F6-FA52-402A-90A1-FF1ECBB8F639}" presName="hierRoot4" presStyleCnt="0"/>
      <dgm:spPr/>
    </dgm:pt>
    <dgm:pt modelId="{4BA54851-906C-41AD-ADFC-12401EF1A7D7}" type="pres">
      <dgm:prSet presAssocID="{0B7CA5F6-FA52-402A-90A1-FF1ECBB8F639}" presName="composite4" presStyleCnt="0"/>
      <dgm:spPr/>
    </dgm:pt>
    <dgm:pt modelId="{948714FB-5273-48BC-807B-5A6122279D28}" type="pres">
      <dgm:prSet presAssocID="{0B7CA5F6-FA52-402A-90A1-FF1ECBB8F639}" presName="background4" presStyleLbl="node4" presStyleIdx="2" presStyleCnt="3"/>
      <dgm:spPr/>
    </dgm:pt>
    <dgm:pt modelId="{EAD808C6-1834-470C-A3F5-CD64C0C20F91}" type="pres">
      <dgm:prSet presAssocID="{0B7CA5F6-FA52-402A-90A1-FF1ECBB8F639}" presName="text4" presStyleLbl="fgAcc4" presStyleIdx="2" presStyleCnt="3">
        <dgm:presLayoutVars>
          <dgm:chPref val="3"/>
        </dgm:presLayoutVars>
      </dgm:prSet>
      <dgm:spPr/>
    </dgm:pt>
    <dgm:pt modelId="{36E2A60D-93ED-4DEB-B785-7570A52DCF38}" type="pres">
      <dgm:prSet presAssocID="{0B7CA5F6-FA52-402A-90A1-FF1ECBB8F639}" presName="hierChild5" presStyleCnt="0"/>
      <dgm:spPr/>
    </dgm:pt>
    <dgm:pt modelId="{D03D303B-11D6-48AD-B6CA-9A92DC16D623}" type="pres">
      <dgm:prSet presAssocID="{0E49772C-840A-4A3F-B15D-03CB60040D07}" presName="Name10" presStyleLbl="parChTrans1D2" presStyleIdx="1" presStyleCnt="2"/>
      <dgm:spPr/>
    </dgm:pt>
    <dgm:pt modelId="{A29CA638-AA37-4CCF-93EC-C2A075568BA1}" type="pres">
      <dgm:prSet presAssocID="{E82F0117-9523-4677-9AE6-49907DED9014}" presName="hierRoot2" presStyleCnt="0"/>
      <dgm:spPr/>
    </dgm:pt>
    <dgm:pt modelId="{EA85FB18-7F17-47C1-8AF8-43F5727C0959}" type="pres">
      <dgm:prSet presAssocID="{E82F0117-9523-4677-9AE6-49907DED9014}" presName="composite2" presStyleCnt="0"/>
      <dgm:spPr/>
    </dgm:pt>
    <dgm:pt modelId="{707DD87C-03B6-41C4-B9B4-C51C4A204CFB}" type="pres">
      <dgm:prSet presAssocID="{E82F0117-9523-4677-9AE6-49907DED9014}" presName="background2" presStyleLbl="node2" presStyleIdx="1" presStyleCnt="2"/>
      <dgm:spPr/>
    </dgm:pt>
    <dgm:pt modelId="{6916A2EF-7E1D-4A0F-B335-72A03FB6B2E7}" type="pres">
      <dgm:prSet presAssocID="{E82F0117-9523-4677-9AE6-49907DED9014}" presName="text2" presStyleLbl="fgAcc2" presStyleIdx="1" presStyleCnt="2">
        <dgm:presLayoutVars>
          <dgm:chPref val="3"/>
        </dgm:presLayoutVars>
      </dgm:prSet>
      <dgm:spPr/>
    </dgm:pt>
    <dgm:pt modelId="{2DC664DE-4277-43EB-9848-741FECF79413}" type="pres">
      <dgm:prSet presAssocID="{E82F0117-9523-4677-9AE6-49907DED9014}" presName="hierChild3" presStyleCnt="0"/>
      <dgm:spPr/>
    </dgm:pt>
    <dgm:pt modelId="{9B9AF8DD-21CB-4AA3-8AEC-CBF9507F3471}" type="pres">
      <dgm:prSet presAssocID="{912C3844-D38D-45F4-96D6-FA63FECA7B47}" presName="Name17" presStyleLbl="parChTrans1D3" presStyleIdx="1" presStyleCnt="2"/>
      <dgm:spPr/>
    </dgm:pt>
    <dgm:pt modelId="{485F0E80-BABD-4AA2-9CCA-6C7A81CA5002}" type="pres">
      <dgm:prSet presAssocID="{13722643-C3A2-43A0-B6C6-412063973B98}" presName="hierRoot3" presStyleCnt="0"/>
      <dgm:spPr/>
    </dgm:pt>
    <dgm:pt modelId="{205A073A-4FC1-433B-90DC-C84E23BAF20C}" type="pres">
      <dgm:prSet presAssocID="{13722643-C3A2-43A0-B6C6-412063973B98}" presName="composite3" presStyleCnt="0"/>
      <dgm:spPr/>
    </dgm:pt>
    <dgm:pt modelId="{F2D2E36B-A6D0-462E-AAEE-2B15710266C5}" type="pres">
      <dgm:prSet presAssocID="{13722643-C3A2-43A0-B6C6-412063973B98}" presName="background3" presStyleLbl="node3" presStyleIdx="1" presStyleCnt="2"/>
      <dgm:spPr/>
    </dgm:pt>
    <dgm:pt modelId="{5B1151DC-2913-48DB-BD24-40B2E3BA2E43}" type="pres">
      <dgm:prSet presAssocID="{13722643-C3A2-43A0-B6C6-412063973B98}" presName="text3" presStyleLbl="fgAcc3" presStyleIdx="1" presStyleCnt="2">
        <dgm:presLayoutVars>
          <dgm:chPref val="3"/>
        </dgm:presLayoutVars>
      </dgm:prSet>
      <dgm:spPr/>
    </dgm:pt>
    <dgm:pt modelId="{DAF6D269-7CB4-4F33-8275-DF1E67EB4567}" type="pres">
      <dgm:prSet presAssocID="{13722643-C3A2-43A0-B6C6-412063973B98}" presName="hierChild4" presStyleCnt="0"/>
      <dgm:spPr/>
    </dgm:pt>
  </dgm:ptLst>
  <dgm:cxnLst>
    <dgm:cxn modelId="{0435E209-9A5E-44EE-AE4E-A30B2ABADC8E}" type="presOf" srcId="{373C98FD-DC3E-44B3-8675-16F35879F3FE}" destId="{E3F9E940-E345-4B67-9F2D-74D2F910E027}" srcOrd="0" destOrd="0" presId="urn:microsoft.com/office/officeart/2005/8/layout/hierarchy1"/>
    <dgm:cxn modelId="{E408B10A-CA4C-4DF1-A5E8-E6A7E94F2ACF}" type="presOf" srcId="{04C70CB4-267A-4FA0-82BD-B6637EE6AC27}" destId="{6BD4433A-DFFA-4807-9128-DB8CF371BED0}" srcOrd="0" destOrd="0" presId="urn:microsoft.com/office/officeart/2005/8/layout/hierarchy1"/>
    <dgm:cxn modelId="{0103D70B-E8B1-41DC-AD84-6894B8561810}" type="presOf" srcId="{2324131A-0454-4F78-8E71-985AAC8D44F6}" destId="{A94CEF7E-CE4C-4E12-B3FA-F8511BA4BDBA}" srcOrd="0" destOrd="0" presId="urn:microsoft.com/office/officeart/2005/8/layout/hierarchy1"/>
    <dgm:cxn modelId="{82F05C0D-498E-4B37-9ABA-E5BC3D61387A}" srcId="{1785CB3F-8CBF-4E34-B0F0-1234A36AC073}" destId="{8971E1E9-9D9A-4808-BE23-CE85326C68BD}" srcOrd="0" destOrd="0" parTransId="{2324131A-0454-4F78-8E71-985AAC8D44F6}" sibTransId="{8FA6782A-9D02-4579-BD87-79B3553C0015}"/>
    <dgm:cxn modelId="{6036191A-F852-49D7-AF31-63FF0C786AD6}" type="presOf" srcId="{3AB7C5EB-2A3C-41D7-8096-9497435B4CF5}" destId="{6EB96B5E-F881-4A88-8444-7BDE2327091C}" srcOrd="0" destOrd="0" presId="urn:microsoft.com/office/officeart/2005/8/layout/hierarchy1"/>
    <dgm:cxn modelId="{1156ED23-97E1-4DE8-A824-02557771EDC2}" type="presOf" srcId="{BCD864D0-BA5B-4F78-A63D-6E837E9F9D27}" destId="{E58D7CB1-FBFA-47EF-A5E5-F66ACB0930AC}" srcOrd="0" destOrd="0" presId="urn:microsoft.com/office/officeart/2005/8/layout/hierarchy1"/>
    <dgm:cxn modelId="{A9EBB62A-9502-4465-B02B-E07D59454EA6}" srcId="{1F1B072F-A999-4A24-A631-734F77411A7F}" destId="{EFDF4A57-1C34-468B-9CC1-4F99F50AD93D}" srcOrd="0" destOrd="0" parTransId="{373C98FD-DC3E-44B3-8675-16F35879F3FE}" sibTransId="{2229A6ED-8B3A-41CF-B02C-F0BB62D9992F}"/>
    <dgm:cxn modelId="{D744E732-6136-4F97-8355-9D451F139421}" type="presOf" srcId="{EC7525F3-837A-4898-B876-A1BBC07E2947}" destId="{31B0EF92-5B52-4F1C-AAF6-67BA080A164B}" srcOrd="0" destOrd="0" presId="urn:microsoft.com/office/officeart/2005/8/layout/hierarchy1"/>
    <dgm:cxn modelId="{0481AA38-F6FA-4F82-82B9-09A311E62A77}" type="presOf" srcId="{EFDF4A57-1C34-468B-9CC1-4F99F50AD93D}" destId="{AC9901BE-6ACD-4C92-B016-DA27B452AC99}" srcOrd="0" destOrd="0" presId="urn:microsoft.com/office/officeart/2005/8/layout/hierarchy1"/>
    <dgm:cxn modelId="{C5F3645D-1038-4F17-92BD-4F2F0C02DE52}" type="presOf" srcId="{8971E1E9-9D9A-4808-BE23-CE85326C68BD}" destId="{9081CA39-EF31-4D83-A511-F19BEF9A56F3}" srcOrd="0" destOrd="0" presId="urn:microsoft.com/office/officeart/2005/8/layout/hierarchy1"/>
    <dgm:cxn modelId="{3881C068-1948-4F9A-820D-841141482DA0}" srcId="{04C70CB4-267A-4FA0-82BD-B6637EE6AC27}" destId="{E82F0117-9523-4677-9AE6-49907DED9014}" srcOrd="1" destOrd="0" parTransId="{0E49772C-840A-4A3F-B15D-03CB60040D07}" sibTransId="{B719C9F7-0996-4BBD-9DB9-29BF22EA6E0F}"/>
    <dgm:cxn modelId="{91655951-BF4A-484B-928C-82CC2A01F116}" type="presOf" srcId="{CB4A5C8E-7CC4-4532-971B-5EB40241F2CE}" destId="{3718ACED-7692-4A50-A24F-34B076EB21F8}" srcOrd="0" destOrd="0" presId="urn:microsoft.com/office/officeart/2005/8/layout/hierarchy1"/>
    <dgm:cxn modelId="{52A99975-B19A-467D-880E-7C01692B6F47}" type="presOf" srcId="{0B7CA5F6-FA52-402A-90A1-FF1ECBB8F639}" destId="{EAD808C6-1834-470C-A3F5-CD64C0C20F91}" srcOrd="0" destOrd="0" presId="urn:microsoft.com/office/officeart/2005/8/layout/hierarchy1"/>
    <dgm:cxn modelId="{D3CE1458-793F-4135-B349-8351EEAA75E4}" srcId="{E82F0117-9523-4677-9AE6-49907DED9014}" destId="{13722643-C3A2-43A0-B6C6-412063973B98}" srcOrd="0" destOrd="0" parTransId="{912C3844-D38D-45F4-96D6-FA63FECA7B47}" sibTransId="{41FA31F1-2115-4428-8B90-9575E668219E}"/>
    <dgm:cxn modelId="{78AC0D7B-CFCA-445C-A7E2-8AE80759C1DD}" type="presOf" srcId="{1785CB3F-8CBF-4E34-B0F0-1234A36AC073}" destId="{A0C611A2-93EE-495C-9C43-CA38D05D406A}" srcOrd="0" destOrd="0" presId="urn:microsoft.com/office/officeart/2005/8/layout/hierarchy1"/>
    <dgm:cxn modelId="{9FC29787-5E03-4A49-904F-525C2C49D5CE}" type="presOf" srcId="{13722643-C3A2-43A0-B6C6-412063973B98}" destId="{5B1151DC-2913-48DB-BD24-40B2E3BA2E43}" srcOrd="0" destOrd="0" presId="urn:microsoft.com/office/officeart/2005/8/layout/hierarchy1"/>
    <dgm:cxn modelId="{FE2AA589-3697-4381-A234-322445DBA706}" srcId="{EC7525F3-837A-4898-B876-A1BBC07E2947}" destId="{04C70CB4-267A-4FA0-82BD-B6637EE6AC27}" srcOrd="0" destOrd="0" parTransId="{3678F365-0961-4641-83B5-E3EFDE6B8E18}" sibTransId="{37ED4542-6C85-41DF-B3B0-6A7AF5BE07BB}"/>
    <dgm:cxn modelId="{89A9E58F-E4C5-4F92-B225-54B337B0F6E0}" srcId="{8971E1E9-9D9A-4808-BE23-CE85326C68BD}" destId="{0B7CA5F6-FA52-402A-90A1-FF1ECBB8F639}" srcOrd="1" destOrd="0" parTransId="{CB4A5C8E-7CC4-4532-971B-5EB40241F2CE}" sibTransId="{CC3BD45E-1E6D-4421-81D8-68939CA98CE8}"/>
    <dgm:cxn modelId="{00319099-BCD0-4A0F-9F45-8F8740407502}" type="presOf" srcId="{0E49772C-840A-4A3F-B15D-03CB60040D07}" destId="{D03D303B-11D6-48AD-B6CA-9A92DC16D623}" srcOrd="0" destOrd="0" presId="urn:microsoft.com/office/officeart/2005/8/layout/hierarchy1"/>
    <dgm:cxn modelId="{D0E120AC-57E3-4742-9F94-42DFDB35E364}" srcId="{04C70CB4-267A-4FA0-82BD-B6637EE6AC27}" destId="{1785CB3F-8CBF-4E34-B0F0-1234A36AC073}" srcOrd="0" destOrd="0" parTransId="{3AB7C5EB-2A3C-41D7-8096-9497435B4CF5}" sibTransId="{3A50D500-C96F-45FA-8FF0-FC1559DB91D5}"/>
    <dgm:cxn modelId="{998900B8-3F85-457E-8455-621C72298972}" type="presOf" srcId="{E82F0117-9523-4677-9AE6-49907DED9014}" destId="{6916A2EF-7E1D-4A0F-B335-72A03FB6B2E7}" srcOrd="0" destOrd="0" presId="urn:microsoft.com/office/officeart/2005/8/layout/hierarchy1"/>
    <dgm:cxn modelId="{02865CBB-97B9-4AFB-8B6D-7E943A2B8D98}" srcId="{8971E1E9-9D9A-4808-BE23-CE85326C68BD}" destId="{1F1B072F-A999-4A24-A631-734F77411A7F}" srcOrd="0" destOrd="0" parTransId="{BCD864D0-BA5B-4F78-A63D-6E837E9F9D27}" sibTransId="{C540376D-EFCA-40E7-AF38-59DA462BF825}"/>
    <dgm:cxn modelId="{7544CAC1-F567-41F5-9563-51D2CCDF3FA9}" type="presOf" srcId="{912C3844-D38D-45F4-96D6-FA63FECA7B47}" destId="{9B9AF8DD-21CB-4AA3-8AEC-CBF9507F3471}" srcOrd="0" destOrd="0" presId="urn:microsoft.com/office/officeart/2005/8/layout/hierarchy1"/>
    <dgm:cxn modelId="{38584EF6-E5E1-474E-8F24-FB27B9347336}" type="presOf" srcId="{1F1B072F-A999-4A24-A631-734F77411A7F}" destId="{E7E3A7A9-0414-4AC4-BC4C-442003EF791E}" srcOrd="0" destOrd="0" presId="urn:microsoft.com/office/officeart/2005/8/layout/hierarchy1"/>
    <dgm:cxn modelId="{FF48B095-A111-4B7D-8660-6F6B165F6F43}" type="presParOf" srcId="{31B0EF92-5B52-4F1C-AAF6-67BA080A164B}" destId="{7CEAB33D-3271-499B-A2BA-94D973FE2148}" srcOrd="0" destOrd="0" presId="urn:microsoft.com/office/officeart/2005/8/layout/hierarchy1"/>
    <dgm:cxn modelId="{8F04FEAA-4A96-40C0-8901-95AF203322E9}" type="presParOf" srcId="{7CEAB33D-3271-499B-A2BA-94D973FE2148}" destId="{7842C667-84EB-4D55-9284-A692AB68852C}" srcOrd="0" destOrd="0" presId="urn:microsoft.com/office/officeart/2005/8/layout/hierarchy1"/>
    <dgm:cxn modelId="{02C2D8CF-77DF-4E4A-8E33-0E8275B1C2A9}" type="presParOf" srcId="{7842C667-84EB-4D55-9284-A692AB68852C}" destId="{62EF7D5F-AB3F-4A68-BADD-1DB757991BA2}" srcOrd="0" destOrd="0" presId="urn:microsoft.com/office/officeart/2005/8/layout/hierarchy1"/>
    <dgm:cxn modelId="{ABF22CE3-F1B5-48D7-8CE9-B56411745807}" type="presParOf" srcId="{7842C667-84EB-4D55-9284-A692AB68852C}" destId="{6BD4433A-DFFA-4807-9128-DB8CF371BED0}" srcOrd="1" destOrd="0" presId="urn:microsoft.com/office/officeart/2005/8/layout/hierarchy1"/>
    <dgm:cxn modelId="{9882EDE6-5949-41E0-80F4-E14E4A5E0FFF}" type="presParOf" srcId="{7CEAB33D-3271-499B-A2BA-94D973FE2148}" destId="{8825DE33-D2C9-4002-81C0-8E5451E3D024}" srcOrd="1" destOrd="0" presId="urn:microsoft.com/office/officeart/2005/8/layout/hierarchy1"/>
    <dgm:cxn modelId="{300B6A55-880E-4062-A25B-8BCE55E8CE2B}" type="presParOf" srcId="{8825DE33-D2C9-4002-81C0-8E5451E3D024}" destId="{6EB96B5E-F881-4A88-8444-7BDE2327091C}" srcOrd="0" destOrd="0" presId="urn:microsoft.com/office/officeart/2005/8/layout/hierarchy1"/>
    <dgm:cxn modelId="{E4EB69A0-524E-49C0-880E-C396F3ABE94F}" type="presParOf" srcId="{8825DE33-D2C9-4002-81C0-8E5451E3D024}" destId="{A3789835-6668-40CA-A954-F6CB141559AC}" srcOrd="1" destOrd="0" presId="urn:microsoft.com/office/officeart/2005/8/layout/hierarchy1"/>
    <dgm:cxn modelId="{E3430603-0C93-4762-A6AF-98300A9AC50B}" type="presParOf" srcId="{A3789835-6668-40CA-A954-F6CB141559AC}" destId="{AD8270E7-BEED-44C9-B315-333CC8CF9D58}" srcOrd="0" destOrd="0" presId="urn:microsoft.com/office/officeart/2005/8/layout/hierarchy1"/>
    <dgm:cxn modelId="{51338C7A-C4EE-4F56-9817-1C82B1549E4A}" type="presParOf" srcId="{AD8270E7-BEED-44C9-B315-333CC8CF9D58}" destId="{9AC6BB57-8874-4116-B334-5F525AC8D8C3}" srcOrd="0" destOrd="0" presId="urn:microsoft.com/office/officeart/2005/8/layout/hierarchy1"/>
    <dgm:cxn modelId="{67477244-606D-4040-99EB-F58004DA998B}" type="presParOf" srcId="{AD8270E7-BEED-44C9-B315-333CC8CF9D58}" destId="{A0C611A2-93EE-495C-9C43-CA38D05D406A}" srcOrd="1" destOrd="0" presId="urn:microsoft.com/office/officeart/2005/8/layout/hierarchy1"/>
    <dgm:cxn modelId="{5627BFA8-6559-4D31-B201-A0CA263DD04F}" type="presParOf" srcId="{A3789835-6668-40CA-A954-F6CB141559AC}" destId="{32896426-596B-4F0D-BD52-DAEA9B52D54A}" srcOrd="1" destOrd="0" presId="urn:microsoft.com/office/officeart/2005/8/layout/hierarchy1"/>
    <dgm:cxn modelId="{568E0B23-52A3-4C54-BCD2-77B7C5F22E1B}" type="presParOf" srcId="{32896426-596B-4F0D-BD52-DAEA9B52D54A}" destId="{A94CEF7E-CE4C-4E12-B3FA-F8511BA4BDBA}" srcOrd="0" destOrd="0" presId="urn:microsoft.com/office/officeart/2005/8/layout/hierarchy1"/>
    <dgm:cxn modelId="{46ACAA91-6E10-4EC6-8733-121964BCA8D4}" type="presParOf" srcId="{32896426-596B-4F0D-BD52-DAEA9B52D54A}" destId="{E59604C7-18C2-4194-8D9F-D98E9A641F68}" srcOrd="1" destOrd="0" presId="urn:microsoft.com/office/officeart/2005/8/layout/hierarchy1"/>
    <dgm:cxn modelId="{58EB5E45-325B-49B2-B9CE-DF7FD5904DE8}" type="presParOf" srcId="{E59604C7-18C2-4194-8D9F-D98E9A641F68}" destId="{DAFB9677-3FF3-49C6-9463-DEE838749244}" srcOrd="0" destOrd="0" presId="urn:microsoft.com/office/officeart/2005/8/layout/hierarchy1"/>
    <dgm:cxn modelId="{ACF11E66-4D28-4AE8-A3BF-8BADA6C36550}" type="presParOf" srcId="{DAFB9677-3FF3-49C6-9463-DEE838749244}" destId="{C982385D-3E82-4DCD-AB76-E877672856A3}" srcOrd="0" destOrd="0" presId="urn:microsoft.com/office/officeart/2005/8/layout/hierarchy1"/>
    <dgm:cxn modelId="{89834FFF-7F96-47BA-8473-229215B9A8BF}" type="presParOf" srcId="{DAFB9677-3FF3-49C6-9463-DEE838749244}" destId="{9081CA39-EF31-4D83-A511-F19BEF9A56F3}" srcOrd="1" destOrd="0" presId="urn:microsoft.com/office/officeart/2005/8/layout/hierarchy1"/>
    <dgm:cxn modelId="{55A3C61F-72ED-4A0A-9484-821F2F534086}" type="presParOf" srcId="{E59604C7-18C2-4194-8D9F-D98E9A641F68}" destId="{DD4DE1BC-FDD2-4F9E-B946-BFA5C2BB7362}" srcOrd="1" destOrd="0" presId="urn:microsoft.com/office/officeart/2005/8/layout/hierarchy1"/>
    <dgm:cxn modelId="{0FB0B60E-2CFA-4744-B8A7-0345AAAE66CD}" type="presParOf" srcId="{DD4DE1BC-FDD2-4F9E-B946-BFA5C2BB7362}" destId="{E58D7CB1-FBFA-47EF-A5E5-F66ACB0930AC}" srcOrd="0" destOrd="0" presId="urn:microsoft.com/office/officeart/2005/8/layout/hierarchy1"/>
    <dgm:cxn modelId="{E9DF843B-3671-4CE0-831B-9FF167CEC359}" type="presParOf" srcId="{DD4DE1BC-FDD2-4F9E-B946-BFA5C2BB7362}" destId="{0279C191-BC03-42EB-ACAC-B7E3F844067D}" srcOrd="1" destOrd="0" presId="urn:microsoft.com/office/officeart/2005/8/layout/hierarchy1"/>
    <dgm:cxn modelId="{789F8FF1-0C7E-4680-9DB3-5B195DD9E715}" type="presParOf" srcId="{0279C191-BC03-42EB-ACAC-B7E3F844067D}" destId="{EA9752CB-7225-4379-BF31-7CB07AE91B69}" srcOrd="0" destOrd="0" presId="urn:microsoft.com/office/officeart/2005/8/layout/hierarchy1"/>
    <dgm:cxn modelId="{7E0344A9-F34C-4A15-A440-9FDD395FDCB4}" type="presParOf" srcId="{EA9752CB-7225-4379-BF31-7CB07AE91B69}" destId="{97B3762F-A36B-4AF8-80FF-A1E02365C1C1}" srcOrd="0" destOrd="0" presId="urn:microsoft.com/office/officeart/2005/8/layout/hierarchy1"/>
    <dgm:cxn modelId="{0AD8B541-2DF0-4D19-8455-3FA18DE8179B}" type="presParOf" srcId="{EA9752CB-7225-4379-BF31-7CB07AE91B69}" destId="{E7E3A7A9-0414-4AC4-BC4C-442003EF791E}" srcOrd="1" destOrd="0" presId="urn:microsoft.com/office/officeart/2005/8/layout/hierarchy1"/>
    <dgm:cxn modelId="{9D70F2E2-5A48-4E4D-8C96-EFCDDCC697B0}" type="presParOf" srcId="{0279C191-BC03-42EB-ACAC-B7E3F844067D}" destId="{2857FA80-FED0-4758-B36D-26576BDA084D}" srcOrd="1" destOrd="0" presId="urn:microsoft.com/office/officeart/2005/8/layout/hierarchy1"/>
    <dgm:cxn modelId="{46D15335-4D19-4D20-8F81-8F946DDC70CC}" type="presParOf" srcId="{2857FA80-FED0-4758-B36D-26576BDA084D}" destId="{E3F9E940-E345-4B67-9F2D-74D2F910E027}" srcOrd="0" destOrd="0" presId="urn:microsoft.com/office/officeart/2005/8/layout/hierarchy1"/>
    <dgm:cxn modelId="{7CD9B0EC-2B7E-4F3A-89FA-0F82080C6657}" type="presParOf" srcId="{2857FA80-FED0-4758-B36D-26576BDA084D}" destId="{56A473C2-011D-4834-BB65-E222D90A503E}" srcOrd="1" destOrd="0" presId="urn:microsoft.com/office/officeart/2005/8/layout/hierarchy1"/>
    <dgm:cxn modelId="{ECDF3082-FC76-4170-82E2-7138D984709D}" type="presParOf" srcId="{56A473C2-011D-4834-BB65-E222D90A503E}" destId="{9FEB6030-9BE9-40C1-A92A-19CE1F31884E}" srcOrd="0" destOrd="0" presId="urn:microsoft.com/office/officeart/2005/8/layout/hierarchy1"/>
    <dgm:cxn modelId="{4006B2FC-8000-4725-8F14-C218BAD70F96}" type="presParOf" srcId="{9FEB6030-9BE9-40C1-A92A-19CE1F31884E}" destId="{6FF26992-E367-4C99-A585-3A7E4DA9A76D}" srcOrd="0" destOrd="0" presId="urn:microsoft.com/office/officeart/2005/8/layout/hierarchy1"/>
    <dgm:cxn modelId="{45B22E31-275A-4250-BCFA-D12BC2E5AEFB}" type="presParOf" srcId="{9FEB6030-9BE9-40C1-A92A-19CE1F31884E}" destId="{AC9901BE-6ACD-4C92-B016-DA27B452AC99}" srcOrd="1" destOrd="0" presId="urn:microsoft.com/office/officeart/2005/8/layout/hierarchy1"/>
    <dgm:cxn modelId="{35B1DB42-E154-4028-BF27-00E16632BD41}" type="presParOf" srcId="{56A473C2-011D-4834-BB65-E222D90A503E}" destId="{A804C72D-AFD6-4C38-8191-9A241DC885C4}" srcOrd="1" destOrd="0" presId="urn:microsoft.com/office/officeart/2005/8/layout/hierarchy1"/>
    <dgm:cxn modelId="{0020D3C0-6CB2-456D-A1E8-403EE804EE2B}" type="presParOf" srcId="{DD4DE1BC-FDD2-4F9E-B946-BFA5C2BB7362}" destId="{3718ACED-7692-4A50-A24F-34B076EB21F8}" srcOrd="2" destOrd="0" presId="urn:microsoft.com/office/officeart/2005/8/layout/hierarchy1"/>
    <dgm:cxn modelId="{F0CEC7D8-D4F0-4247-B0E3-8E1A5314C3A5}" type="presParOf" srcId="{DD4DE1BC-FDD2-4F9E-B946-BFA5C2BB7362}" destId="{467399E4-3787-4257-AED7-36B5846188C1}" srcOrd="3" destOrd="0" presId="urn:microsoft.com/office/officeart/2005/8/layout/hierarchy1"/>
    <dgm:cxn modelId="{6B827530-7BEE-4330-97DB-6F272E229580}" type="presParOf" srcId="{467399E4-3787-4257-AED7-36B5846188C1}" destId="{4BA54851-906C-41AD-ADFC-12401EF1A7D7}" srcOrd="0" destOrd="0" presId="urn:microsoft.com/office/officeart/2005/8/layout/hierarchy1"/>
    <dgm:cxn modelId="{1FC649E3-9334-4CFD-8371-440B31CC8A4B}" type="presParOf" srcId="{4BA54851-906C-41AD-ADFC-12401EF1A7D7}" destId="{948714FB-5273-48BC-807B-5A6122279D28}" srcOrd="0" destOrd="0" presId="urn:microsoft.com/office/officeart/2005/8/layout/hierarchy1"/>
    <dgm:cxn modelId="{268FA2EA-F69F-4BD5-A35A-4F2910E92B23}" type="presParOf" srcId="{4BA54851-906C-41AD-ADFC-12401EF1A7D7}" destId="{EAD808C6-1834-470C-A3F5-CD64C0C20F91}" srcOrd="1" destOrd="0" presId="urn:microsoft.com/office/officeart/2005/8/layout/hierarchy1"/>
    <dgm:cxn modelId="{27B6728E-9489-4736-9290-E34C75EDF7C9}" type="presParOf" srcId="{467399E4-3787-4257-AED7-36B5846188C1}" destId="{36E2A60D-93ED-4DEB-B785-7570A52DCF38}" srcOrd="1" destOrd="0" presId="urn:microsoft.com/office/officeart/2005/8/layout/hierarchy1"/>
    <dgm:cxn modelId="{D1450D6C-6D92-400B-9BAC-1DFA1FCC36B3}" type="presParOf" srcId="{8825DE33-D2C9-4002-81C0-8E5451E3D024}" destId="{D03D303B-11D6-48AD-B6CA-9A92DC16D623}" srcOrd="2" destOrd="0" presId="urn:microsoft.com/office/officeart/2005/8/layout/hierarchy1"/>
    <dgm:cxn modelId="{9FAB1EAF-E162-4014-9F4D-ED86D99B092D}" type="presParOf" srcId="{8825DE33-D2C9-4002-81C0-8E5451E3D024}" destId="{A29CA638-AA37-4CCF-93EC-C2A075568BA1}" srcOrd="3" destOrd="0" presId="urn:microsoft.com/office/officeart/2005/8/layout/hierarchy1"/>
    <dgm:cxn modelId="{294834B8-0AF3-4BDB-B920-F220FD7624AE}" type="presParOf" srcId="{A29CA638-AA37-4CCF-93EC-C2A075568BA1}" destId="{EA85FB18-7F17-47C1-8AF8-43F5727C0959}" srcOrd="0" destOrd="0" presId="urn:microsoft.com/office/officeart/2005/8/layout/hierarchy1"/>
    <dgm:cxn modelId="{C16372B8-1A31-4966-A555-16260C52DF11}" type="presParOf" srcId="{EA85FB18-7F17-47C1-8AF8-43F5727C0959}" destId="{707DD87C-03B6-41C4-B9B4-C51C4A204CFB}" srcOrd="0" destOrd="0" presId="urn:microsoft.com/office/officeart/2005/8/layout/hierarchy1"/>
    <dgm:cxn modelId="{B29A312E-1B82-49A5-86B2-77FDD0D8FACA}" type="presParOf" srcId="{EA85FB18-7F17-47C1-8AF8-43F5727C0959}" destId="{6916A2EF-7E1D-4A0F-B335-72A03FB6B2E7}" srcOrd="1" destOrd="0" presId="urn:microsoft.com/office/officeart/2005/8/layout/hierarchy1"/>
    <dgm:cxn modelId="{DF632FE1-E6B0-45BA-8D46-2252BA1D0138}" type="presParOf" srcId="{A29CA638-AA37-4CCF-93EC-C2A075568BA1}" destId="{2DC664DE-4277-43EB-9848-741FECF79413}" srcOrd="1" destOrd="0" presId="urn:microsoft.com/office/officeart/2005/8/layout/hierarchy1"/>
    <dgm:cxn modelId="{5218A49D-644B-431E-B145-BDDA6807634A}" type="presParOf" srcId="{2DC664DE-4277-43EB-9848-741FECF79413}" destId="{9B9AF8DD-21CB-4AA3-8AEC-CBF9507F3471}" srcOrd="0" destOrd="0" presId="urn:microsoft.com/office/officeart/2005/8/layout/hierarchy1"/>
    <dgm:cxn modelId="{7CAAFE36-9FBC-40E9-BB8B-86467F53EEB5}" type="presParOf" srcId="{2DC664DE-4277-43EB-9848-741FECF79413}" destId="{485F0E80-BABD-4AA2-9CCA-6C7A81CA5002}" srcOrd="1" destOrd="0" presId="urn:microsoft.com/office/officeart/2005/8/layout/hierarchy1"/>
    <dgm:cxn modelId="{FDB86344-E546-4B4E-AD0E-21C0643BA24C}" type="presParOf" srcId="{485F0E80-BABD-4AA2-9CCA-6C7A81CA5002}" destId="{205A073A-4FC1-433B-90DC-C84E23BAF20C}" srcOrd="0" destOrd="0" presId="urn:microsoft.com/office/officeart/2005/8/layout/hierarchy1"/>
    <dgm:cxn modelId="{07627652-EAA6-4641-9BC8-BCAC70C2BA18}" type="presParOf" srcId="{205A073A-4FC1-433B-90DC-C84E23BAF20C}" destId="{F2D2E36B-A6D0-462E-AAEE-2B15710266C5}" srcOrd="0" destOrd="0" presId="urn:microsoft.com/office/officeart/2005/8/layout/hierarchy1"/>
    <dgm:cxn modelId="{DBE197D1-7C70-4947-8181-5CF58D3B0F21}" type="presParOf" srcId="{205A073A-4FC1-433B-90DC-C84E23BAF20C}" destId="{5B1151DC-2913-48DB-BD24-40B2E3BA2E43}" srcOrd="1" destOrd="0" presId="urn:microsoft.com/office/officeart/2005/8/layout/hierarchy1"/>
    <dgm:cxn modelId="{91B69308-A171-4A2F-A977-47884620A33C}" type="presParOf" srcId="{485F0E80-BABD-4AA2-9CCA-6C7A81CA5002}" destId="{DAF6D269-7CB4-4F33-8275-DF1E67EB456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AF8DD-21CB-4AA3-8AEC-CBF9507F3471}">
      <dsp:nvSpPr>
        <dsp:cNvPr id="0" name=""/>
        <dsp:cNvSpPr/>
      </dsp:nvSpPr>
      <dsp:spPr>
        <a:xfrm>
          <a:off x="3925776" y="2409203"/>
          <a:ext cx="91440" cy="4486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6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3D303B-11D6-48AD-B6CA-9A92DC16D623}">
      <dsp:nvSpPr>
        <dsp:cNvPr id="0" name=""/>
        <dsp:cNvSpPr/>
      </dsp:nvSpPr>
      <dsp:spPr>
        <a:xfrm>
          <a:off x="3028827" y="981060"/>
          <a:ext cx="942668" cy="448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724"/>
              </a:lnTo>
              <a:lnTo>
                <a:pt x="942668" y="305724"/>
              </a:lnTo>
              <a:lnTo>
                <a:pt x="942668" y="448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18ACED-7692-4A50-A24F-34B076EB21F8}">
      <dsp:nvSpPr>
        <dsp:cNvPr id="0" name=""/>
        <dsp:cNvSpPr/>
      </dsp:nvSpPr>
      <dsp:spPr>
        <a:xfrm>
          <a:off x="2086158" y="3837347"/>
          <a:ext cx="942668" cy="448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724"/>
              </a:lnTo>
              <a:lnTo>
                <a:pt x="942668" y="305724"/>
              </a:lnTo>
              <a:lnTo>
                <a:pt x="942668" y="4486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9E940-E345-4B67-9F2D-74D2F910E027}">
      <dsp:nvSpPr>
        <dsp:cNvPr id="0" name=""/>
        <dsp:cNvSpPr/>
      </dsp:nvSpPr>
      <dsp:spPr>
        <a:xfrm>
          <a:off x="1097769" y="5265490"/>
          <a:ext cx="91440" cy="4486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6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D7CB1-FBFA-47EF-A5E5-F66ACB0930AC}">
      <dsp:nvSpPr>
        <dsp:cNvPr id="0" name=""/>
        <dsp:cNvSpPr/>
      </dsp:nvSpPr>
      <dsp:spPr>
        <a:xfrm>
          <a:off x="1143489" y="3837347"/>
          <a:ext cx="942668" cy="448624"/>
        </a:xfrm>
        <a:custGeom>
          <a:avLst/>
          <a:gdLst/>
          <a:ahLst/>
          <a:cxnLst/>
          <a:rect l="0" t="0" r="0" b="0"/>
          <a:pathLst>
            <a:path>
              <a:moveTo>
                <a:pt x="942668" y="0"/>
              </a:moveTo>
              <a:lnTo>
                <a:pt x="942668" y="305724"/>
              </a:lnTo>
              <a:lnTo>
                <a:pt x="0" y="305724"/>
              </a:lnTo>
              <a:lnTo>
                <a:pt x="0" y="4486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CEF7E-CE4C-4E12-B3FA-F8511BA4BDBA}">
      <dsp:nvSpPr>
        <dsp:cNvPr id="0" name=""/>
        <dsp:cNvSpPr/>
      </dsp:nvSpPr>
      <dsp:spPr>
        <a:xfrm>
          <a:off x="2040438" y="2409203"/>
          <a:ext cx="91440" cy="4486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6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B96B5E-F881-4A88-8444-7BDE2327091C}">
      <dsp:nvSpPr>
        <dsp:cNvPr id="0" name=""/>
        <dsp:cNvSpPr/>
      </dsp:nvSpPr>
      <dsp:spPr>
        <a:xfrm>
          <a:off x="2086158" y="981060"/>
          <a:ext cx="942668" cy="448624"/>
        </a:xfrm>
        <a:custGeom>
          <a:avLst/>
          <a:gdLst/>
          <a:ahLst/>
          <a:cxnLst/>
          <a:rect l="0" t="0" r="0" b="0"/>
          <a:pathLst>
            <a:path>
              <a:moveTo>
                <a:pt x="942668" y="0"/>
              </a:moveTo>
              <a:lnTo>
                <a:pt x="942668" y="305724"/>
              </a:lnTo>
              <a:lnTo>
                <a:pt x="0" y="305724"/>
              </a:lnTo>
              <a:lnTo>
                <a:pt x="0" y="448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EF7D5F-AB3F-4A68-BADD-1DB757991BA2}">
      <dsp:nvSpPr>
        <dsp:cNvPr id="0" name=""/>
        <dsp:cNvSpPr/>
      </dsp:nvSpPr>
      <dsp:spPr>
        <a:xfrm>
          <a:off x="2257552" y="1541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4433A-DFFA-4807-9128-DB8CF371BED0}">
      <dsp:nvSpPr>
        <dsp:cNvPr id="0" name=""/>
        <dsp:cNvSpPr/>
      </dsp:nvSpPr>
      <dsp:spPr>
        <a:xfrm>
          <a:off x="2428947" y="164366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MOH</a:t>
          </a:r>
        </a:p>
      </dsp:txBody>
      <dsp:txXfrm>
        <a:off x="2457636" y="193055"/>
        <a:ext cx="1485171" cy="922140"/>
      </dsp:txXfrm>
    </dsp:sp>
    <dsp:sp modelId="{9AC6BB57-8874-4116-B334-5F525AC8D8C3}">
      <dsp:nvSpPr>
        <dsp:cNvPr id="0" name=""/>
        <dsp:cNvSpPr/>
      </dsp:nvSpPr>
      <dsp:spPr>
        <a:xfrm>
          <a:off x="1314883" y="1429684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611A2-93EE-495C-9C43-CA38D05D406A}">
      <dsp:nvSpPr>
        <dsp:cNvPr id="0" name=""/>
        <dsp:cNvSpPr/>
      </dsp:nvSpPr>
      <dsp:spPr>
        <a:xfrm>
          <a:off x="1486278" y="1592509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Health</a:t>
          </a:r>
        </a:p>
      </dsp:txBody>
      <dsp:txXfrm>
        <a:off x="1514967" y="1621198"/>
        <a:ext cx="1485171" cy="922140"/>
      </dsp:txXfrm>
    </dsp:sp>
    <dsp:sp modelId="{C982385D-3E82-4DCD-AB76-E877672856A3}">
      <dsp:nvSpPr>
        <dsp:cNvPr id="0" name=""/>
        <dsp:cNvSpPr/>
      </dsp:nvSpPr>
      <dsp:spPr>
        <a:xfrm>
          <a:off x="1314883" y="2857828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1CA39-EF31-4D83-A511-F19BEF9A56F3}">
      <dsp:nvSpPr>
        <dsp:cNvPr id="0" name=""/>
        <dsp:cNvSpPr/>
      </dsp:nvSpPr>
      <dsp:spPr>
        <a:xfrm>
          <a:off x="1486278" y="3020652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District Health Office</a:t>
          </a:r>
        </a:p>
      </dsp:txBody>
      <dsp:txXfrm>
        <a:off x="1514967" y="3049341"/>
        <a:ext cx="1485171" cy="922140"/>
      </dsp:txXfrm>
    </dsp:sp>
    <dsp:sp modelId="{97B3762F-A36B-4AF8-80FF-A1E02365C1C1}">
      <dsp:nvSpPr>
        <dsp:cNvPr id="0" name=""/>
        <dsp:cNvSpPr/>
      </dsp:nvSpPr>
      <dsp:spPr>
        <a:xfrm>
          <a:off x="372214" y="4285971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3A7A9-0414-4AC4-BC4C-442003EF791E}">
      <dsp:nvSpPr>
        <dsp:cNvPr id="0" name=""/>
        <dsp:cNvSpPr/>
      </dsp:nvSpPr>
      <dsp:spPr>
        <a:xfrm>
          <a:off x="543609" y="4448796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Public Health Clinics</a:t>
          </a:r>
        </a:p>
      </dsp:txBody>
      <dsp:txXfrm>
        <a:off x="572298" y="4477485"/>
        <a:ext cx="1485171" cy="922140"/>
      </dsp:txXfrm>
    </dsp:sp>
    <dsp:sp modelId="{6FF26992-E367-4C99-A585-3A7E4DA9A76D}">
      <dsp:nvSpPr>
        <dsp:cNvPr id="0" name=""/>
        <dsp:cNvSpPr/>
      </dsp:nvSpPr>
      <dsp:spPr>
        <a:xfrm>
          <a:off x="372214" y="5714115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901BE-6ACD-4C92-B016-DA27B452AC99}">
      <dsp:nvSpPr>
        <dsp:cNvPr id="0" name=""/>
        <dsp:cNvSpPr/>
      </dsp:nvSpPr>
      <dsp:spPr>
        <a:xfrm>
          <a:off x="543609" y="5876939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Community Clinics</a:t>
          </a:r>
        </a:p>
      </dsp:txBody>
      <dsp:txXfrm>
        <a:off x="572298" y="5905628"/>
        <a:ext cx="1485171" cy="922140"/>
      </dsp:txXfrm>
    </dsp:sp>
    <dsp:sp modelId="{948714FB-5273-48BC-807B-5A6122279D28}">
      <dsp:nvSpPr>
        <dsp:cNvPr id="0" name=""/>
        <dsp:cNvSpPr/>
      </dsp:nvSpPr>
      <dsp:spPr>
        <a:xfrm>
          <a:off x="2257552" y="4285971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D808C6-1834-470C-A3F5-CD64C0C20F91}">
      <dsp:nvSpPr>
        <dsp:cNvPr id="0" name=""/>
        <dsp:cNvSpPr/>
      </dsp:nvSpPr>
      <dsp:spPr>
        <a:xfrm>
          <a:off x="2428947" y="4448796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Inspectorate</a:t>
          </a:r>
        </a:p>
      </dsp:txBody>
      <dsp:txXfrm>
        <a:off x="2457636" y="4477485"/>
        <a:ext cx="1485171" cy="922140"/>
      </dsp:txXfrm>
    </dsp:sp>
    <dsp:sp modelId="{707DD87C-03B6-41C4-B9B4-C51C4A204CFB}">
      <dsp:nvSpPr>
        <dsp:cNvPr id="0" name=""/>
        <dsp:cNvSpPr/>
      </dsp:nvSpPr>
      <dsp:spPr>
        <a:xfrm>
          <a:off x="3200221" y="1429684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6A2EF-7E1D-4A0F-B335-72A03FB6B2E7}">
      <dsp:nvSpPr>
        <dsp:cNvPr id="0" name=""/>
        <dsp:cNvSpPr/>
      </dsp:nvSpPr>
      <dsp:spPr>
        <a:xfrm>
          <a:off x="3371615" y="1592509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Hospital</a:t>
          </a:r>
        </a:p>
      </dsp:txBody>
      <dsp:txXfrm>
        <a:off x="3400304" y="1621198"/>
        <a:ext cx="1485171" cy="922140"/>
      </dsp:txXfrm>
    </dsp:sp>
    <dsp:sp modelId="{F2D2E36B-A6D0-462E-AAEE-2B15710266C5}">
      <dsp:nvSpPr>
        <dsp:cNvPr id="0" name=""/>
        <dsp:cNvSpPr/>
      </dsp:nvSpPr>
      <dsp:spPr>
        <a:xfrm>
          <a:off x="3200221" y="2857828"/>
          <a:ext cx="1542549" cy="979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151DC-2913-48DB-BD24-40B2E3BA2E43}">
      <dsp:nvSpPr>
        <dsp:cNvPr id="0" name=""/>
        <dsp:cNvSpPr/>
      </dsp:nvSpPr>
      <dsp:spPr>
        <a:xfrm>
          <a:off x="3371615" y="3020652"/>
          <a:ext cx="1542549" cy="979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Clinical Departments</a:t>
          </a:r>
        </a:p>
      </dsp:txBody>
      <dsp:txXfrm>
        <a:off x="3400304" y="3049341"/>
        <a:ext cx="1485171" cy="922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02586-7A34-4C74-97EC-89A3D478B2DA}" type="datetimeFigureOut">
              <a:rPr lang="en-US" smtClean="0"/>
              <a:pPr/>
              <a:t>06-Sep-20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0E67E-82F3-4E7D-9CDE-7A46FE731F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rtamil.me/ffff2613/" TargetMode="External"/><Relationship Id="rId2" Type="http://schemas.openxmlformats.org/officeDocument/2006/relationships/hyperlink" Target="https://www.facebook.com/groups/teamstat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acebook.com/groups/TeamStat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pukm.org/2014/06/03/e-learning-installing-camtasia-studio-8/" TargetMode="External"/><Relationship Id="rId2" Type="http://schemas.openxmlformats.org/officeDocument/2006/relationships/hyperlink" Target="https://drive.google.com/file/d/0B1QufWE4ybURdWlrREl5WE4yb3c/view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pukm.org/2016/03/05/sharing-videos-on-the-ifol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60614280"/>
              </p:ext>
            </p:extLst>
          </p:nvPr>
        </p:nvGraphicFramePr>
        <p:xfrm>
          <a:off x="0" y="0"/>
          <a:ext cx="528638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D4B4844-815D-472B-BBBD-8731A630BB0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68" t="11111" r="39999" b="13334"/>
          <a:stretch/>
        </p:blipFill>
        <p:spPr>
          <a:xfrm>
            <a:off x="5018643" y="990600"/>
            <a:ext cx="4129368" cy="4191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7703DD0-5533-4E89-AA30-8FD6587E85DB}"/>
              </a:ext>
            </a:extLst>
          </p:cNvPr>
          <p:cNvCxnSpPr>
            <a:cxnSpLocks/>
          </p:cNvCxnSpPr>
          <p:nvPr/>
        </p:nvCxnSpPr>
        <p:spPr>
          <a:xfrm flipV="1">
            <a:off x="4572000" y="1981200"/>
            <a:ext cx="3352800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D14D70-8F2E-433C-B957-4E311070FBB4}"/>
              </a:ext>
            </a:extLst>
          </p:cNvPr>
          <p:cNvCxnSpPr>
            <a:cxnSpLocks/>
          </p:cNvCxnSpPr>
          <p:nvPr/>
        </p:nvCxnSpPr>
        <p:spPr>
          <a:xfrm flipV="1">
            <a:off x="1676400" y="3733800"/>
            <a:ext cx="6172200" cy="129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8D5F89-1897-4F0A-A0EE-331FED5CF132}"/>
              </a:ext>
            </a:extLst>
          </p:cNvPr>
          <p:cNvCxnSpPr>
            <a:cxnSpLocks/>
          </p:cNvCxnSpPr>
          <p:nvPr/>
        </p:nvCxnSpPr>
        <p:spPr>
          <a:xfrm flipV="1">
            <a:off x="1676400" y="4038600"/>
            <a:ext cx="6172200" cy="2438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FE1D4B8-A3D8-4641-A1C8-D5C74DBD20AC}"/>
              </a:ext>
            </a:extLst>
          </p:cNvPr>
          <p:cNvSpPr/>
          <p:nvPr/>
        </p:nvSpPr>
        <p:spPr>
          <a:xfrm>
            <a:off x="2102709" y="5179874"/>
            <a:ext cx="74119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More Health Facilities than Hospitals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357818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2-Tier System</a:t>
            </a:r>
          </a:p>
        </p:txBody>
      </p:sp>
      <p:pic>
        <p:nvPicPr>
          <p:cNvPr id="4" name="Content Placeholder 3" descr="sachs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71612"/>
            <a:ext cx="9144064" cy="4572032"/>
          </a:xfrm>
        </p:spPr>
      </p:pic>
      <p:sp>
        <p:nvSpPr>
          <p:cNvPr id="5" name="TextBox 4"/>
          <p:cNvSpPr txBox="1"/>
          <p:nvPr/>
        </p:nvSpPr>
        <p:spPr>
          <a:xfrm>
            <a:off x="2786050" y="5429264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Health Centre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7950" y="5857892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/>
              <a:t>Klinik</a:t>
            </a:r>
            <a:br>
              <a:rPr lang="en-US" dirty="0"/>
            </a:br>
            <a:r>
              <a:rPr lang="en-US" dirty="0" err="1"/>
              <a:t>Komuniti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5214950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PHN Sister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FF2613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>
            <a:normAutofit/>
          </a:bodyPr>
          <a:lstStyle/>
          <a:p>
            <a:r>
              <a:rPr lang="en-US" dirty="0"/>
              <a:t>Start with Epidemiology then Medical Statistics</a:t>
            </a:r>
          </a:p>
          <a:p>
            <a:r>
              <a:rPr lang="en-US" dirty="0"/>
              <a:t>Cont. Marks – 10% </a:t>
            </a:r>
            <a:r>
              <a:rPr lang="en-US" dirty="0" err="1"/>
              <a:t>minitest</a:t>
            </a:r>
            <a:r>
              <a:rPr lang="en-US" dirty="0"/>
              <a:t> </a:t>
            </a:r>
            <a:r>
              <a:rPr lang="en-US" dirty="0" err="1"/>
              <a:t>epid</a:t>
            </a:r>
            <a:r>
              <a:rPr lang="en-US" dirty="0"/>
              <a:t>, 10% </a:t>
            </a:r>
            <a:r>
              <a:rPr lang="en-US" dirty="0" err="1"/>
              <a:t>minitest</a:t>
            </a:r>
            <a:r>
              <a:rPr lang="en-US" dirty="0"/>
              <a:t> stats, 10% online quizzes and 10% research project.</a:t>
            </a:r>
          </a:p>
          <a:p>
            <a:r>
              <a:rPr lang="en-US" dirty="0"/>
              <a:t>Final – 30 OBA, 30 EMI &amp; 2 MEQ (60%)</a:t>
            </a:r>
          </a:p>
          <a:p>
            <a:r>
              <a:rPr lang="en-US" dirty="0"/>
              <a:t>Every year 2 must join this FB group </a:t>
            </a:r>
            <a:r>
              <a:rPr lang="en-US" sz="2800" dirty="0">
                <a:hlinkClick r:id="rId2"/>
              </a:rPr>
              <a:t>https://www.facebook.com/groups/teamstats/</a:t>
            </a:r>
            <a:endParaRPr lang="en-US" dirty="0"/>
          </a:p>
          <a:p>
            <a:r>
              <a:rPr lang="en-US" dirty="0">
                <a:hlinkClick r:id="rId3"/>
              </a:rPr>
              <a:t>http://drtamil.me/ffff2613/</a:t>
            </a:r>
            <a:r>
              <a:rPr lang="en-US" dirty="0"/>
              <a:t> - notes &amp; quizzes.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hlinkClick r:id="rId2"/>
              </a:rPr>
              <a:t>https://www.facebook.com/groups/TeamStats/</a:t>
            </a:r>
            <a:endParaRPr lang="en-US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E36D41-6894-41CF-8B29-C44E6338C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https://drtamil.me/ffff2613/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D3FBAB-2E32-4067-A281-63C0972F6A47}"/>
              </a:ext>
            </a:extLst>
          </p:cNvPr>
          <p:cNvSpPr/>
          <p:nvPr/>
        </p:nvSpPr>
        <p:spPr>
          <a:xfrm>
            <a:off x="414424" y="5968952"/>
            <a:ext cx="8315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Download Latest Guidebook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METHODS OF ASSESSMENT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/>
              <a:t>1. Continuous assessment (40%)</a:t>
            </a:r>
          </a:p>
          <a:p>
            <a:pPr marL="571500" indent="-571500">
              <a:buFont typeface="+mj-lt"/>
              <a:buAutoNum type="romanLcPeriod"/>
            </a:pPr>
            <a:r>
              <a:rPr lang="it-IT"/>
              <a:t>Mini Test I (20 MCQ-OBA questions) – 10%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Mini Test II (20 MCQ-OBA questions) – 10%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Research Project Presentation and Written Report – 5% + 5%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Online practical sessions via Google Forms – 10%</a:t>
            </a:r>
          </a:p>
          <a:p>
            <a:pPr>
              <a:buNone/>
            </a:pPr>
            <a:r>
              <a:rPr lang="en-US" b="1"/>
              <a:t>2. End of Semester Examination (60%)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30 MCQ-OBA Questions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6 Extended Matching Item Questions (Each theme contain 5 item stems)</a:t>
            </a:r>
          </a:p>
          <a:p>
            <a:pPr marL="571500" indent="-571500">
              <a:buFont typeface="+mj-lt"/>
              <a:buAutoNum type="romanLcPeriod"/>
            </a:pPr>
            <a:r>
              <a:rPr lang="en-US"/>
              <a:t>2 Modified Essay Questions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Project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Using software such as Camtasia Studio, students record their 10 minutes presentation and submit it to YouTube prior to the scheduled sessions.</a:t>
            </a:r>
          </a:p>
          <a:p>
            <a:r>
              <a:rPr lang="en-US" dirty="0">
                <a:hlinkClick r:id="rId2"/>
              </a:rPr>
              <a:t>https://drive.google.com/file/d/0B1QufWE4ybURdWlrREl5WE4yb3c/view?usp=sharing</a:t>
            </a:r>
            <a:endParaRPr lang="en-US" dirty="0"/>
          </a:p>
          <a:p>
            <a:r>
              <a:rPr lang="en-US" dirty="0">
                <a:hlinkClick r:id="rId3"/>
              </a:rPr>
              <a:t>https://ppukm.org/2014/06/03/e-learning-installing-camtasia-studio-8/</a:t>
            </a:r>
            <a:endParaRPr lang="en-US" dirty="0"/>
          </a:p>
          <a:p>
            <a:r>
              <a:rPr lang="en-US" dirty="0">
                <a:hlinkClick r:id="rId4"/>
              </a:rPr>
              <a:t>https://ppukm.org/2016/03/05/sharing-videos-on-the-ifolio/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278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2-Tier System</vt:lpstr>
      <vt:lpstr>FF2613</vt:lpstr>
      <vt:lpstr>https://www.facebook.com/groups/TeamStats/</vt:lpstr>
      <vt:lpstr>https://drtamil.me/ffff2613/</vt:lpstr>
      <vt:lpstr>METHODS OF ASSESSMENT</vt:lpstr>
      <vt:lpstr>Research Project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FF2613</dc:title>
  <dc:creator>drtamil</dc:creator>
  <cp:lastModifiedBy>Azmi Mohd Tamil</cp:lastModifiedBy>
  <cp:revision>27</cp:revision>
  <dcterms:created xsi:type="dcterms:W3CDTF">2015-09-01T11:41:30Z</dcterms:created>
  <dcterms:modified xsi:type="dcterms:W3CDTF">2020-09-06T10:26:38Z</dcterms:modified>
</cp:coreProperties>
</file>